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2" r:id="rId1"/>
  </p:sldMasterIdLst>
  <p:notesMasterIdLst>
    <p:notesMasterId r:id="rId31"/>
  </p:notesMasterIdLst>
  <p:handoutMasterIdLst>
    <p:handoutMasterId r:id="rId32"/>
  </p:handoutMasterIdLst>
  <p:sldIdLst>
    <p:sldId id="256" r:id="rId2"/>
    <p:sldId id="257" r:id="rId3"/>
    <p:sldId id="260" r:id="rId4"/>
    <p:sldId id="261" r:id="rId5"/>
    <p:sldId id="285" r:id="rId6"/>
    <p:sldId id="284" r:id="rId7"/>
    <p:sldId id="272" r:id="rId8"/>
    <p:sldId id="289" r:id="rId9"/>
    <p:sldId id="290" r:id="rId10"/>
    <p:sldId id="315" r:id="rId11"/>
    <p:sldId id="311" r:id="rId12"/>
    <p:sldId id="291" r:id="rId13"/>
    <p:sldId id="274" r:id="rId14"/>
    <p:sldId id="275" r:id="rId15"/>
    <p:sldId id="282" r:id="rId16"/>
    <p:sldId id="294" r:id="rId17"/>
    <p:sldId id="296" r:id="rId18"/>
    <p:sldId id="295" r:id="rId19"/>
    <p:sldId id="299" r:id="rId20"/>
    <p:sldId id="297" r:id="rId21"/>
    <p:sldId id="298" r:id="rId22"/>
    <p:sldId id="300" r:id="rId23"/>
    <p:sldId id="301" r:id="rId24"/>
    <p:sldId id="288" r:id="rId25"/>
    <p:sldId id="280" r:id="rId26"/>
    <p:sldId id="313" r:id="rId27"/>
    <p:sldId id="316" r:id="rId28"/>
    <p:sldId id="281" r:id="rId29"/>
    <p:sldId id="310" r:id="rId30"/>
  </p:sldIdLst>
  <p:sldSz cx="9144000" cy="6858000" type="screen4x3"/>
  <p:notesSz cx="6858000" cy="9220200"/>
  <p:custDataLst>
    <p:tags r:id="rId33"/>
  </p:custDataLst>
  <p:defaultTextStyle>
    <a:defPPr>
      <a:defRPr lang="en-US">
        <a:effectLst/>
      </a:defRPr>
    </a:defPPr>
    <a:lvl1pPr algn="l" rtl="0" fontAlgn="base">
      <a:spcBef>
        <a:spcPct val="0"/>
      </a:spcBef>
      <a:spcAft>
        <a:spcPct val="0"/>
      </a:spcAft>
      <a:defRPr sz="2400" kern="1200">
        <a:solidFill>
          <a:schemeClr val="tx1"/>
        </a:solidFill>
        <a:effectLst/>
        <a:latin typeface="Times New Roman" pitchFamily="18" charset="0"/>
        <a:ea typeface="+mn-ea"/>
        <a:cs typeface="+mn-cs"/>
      </a:defRPr>
    </a:lvl1pPr>
    <a:lvl2pPr marL="457200" algn="l" rtl="0" fontAlgn="base">
      <a:spcBef>
        <a:spcPct val="0"/>
      </a:spcBef>
      <a:spcAft>
        <a:spcPct val="0"/>
      </a:spcAft>
      <a:defRPr sz="2400" kern="1200">
        <a:solidFill>
          <a:schemeClr val="tx1"/>
        </a:solidFill>
        <a:effectLst/>
        <a:latin typeface="Times New Roman" pitchFamily="18" charset="0"/>
        <a:ea typeface="+mn-ea"/>
        <a:cs typeface="+mn-cs"/>
      </a:defRPr>
    </a:lvl2pPr>
    <a:lvl3pPr marL="914400" algn="l" rtl="0" fontAlgn="base">
      <a:spcBef>
        <a:spcPct val="0"/>
      </a:spcBef>
      <a:spcAft>
        <a:spcPct val="0"/>
      </a:spcAft>
      <a:defRPr sz="2400" kern="1200">
        <a:solidFill>
          <a:schemeClr val="tx1"/>
        </a:solidFill>
        <a:effectLst/>
        <a:latin typeface="Times New Roman" pitchFamily="18" charset="0"/>
        <a:ea typeface="+mn-ea"/>
        <a:cs typeface="+mn-cs"/>
      </a:defRPr>
    </a:lvl3pPr>
    <a:lvl4pPr marL="1371600" algn="l" rtl="0" fontAlgn="base">
      <a:spcBef>
        <a:spcPct val="0"/>
      </a:spcBef>
      <a:spcAft>
        <a:spcPct val="0"/>
      </a:spcAft>
      <a:defRPr sz="2400" kern="1200">
        <a:solidFill>
          <a:schemeClr val="tx1"/>
        </a:solidFill>
        <a:effectLst/>
        <a:latin typeface="Times New Roman" pitchFamily="18" charset="0"/>
        <a:ea typeface="+mn-ea"/>
        <a:cs typeface="+mn-cs"/>
      </a:defRPr>
    </a:lvl4pPr>
    <a:lvl5pPr marL="1828800" algn="l" rtl="0" fontAlgn="base">
      <a:spcBef>
        <a:spcPct val="0"/>
      </a:spcBef>
      <a:spcAft>
        <a:spcPct val="0"/>
      </a:spcAft>
      <a:defRPr sz="2400" kern="1200">
        <a:solidFill>
          <a:schemeClr val="tx1"/>
        </a:solidFill>
        <a:effectLst/>
        <a:latin typeface="Times New Roman" pitchFamily="18" charset="0"/>
        <a:ea typeface="+mn-ea"/>
        <a:cs typeface="+mn-cs"/>
      </a:defRPr>
    </a:lvl5pPr>
    <a:lvl6pPr marL="2286000" algn="l" defTabSz="914400" rtl="0" eaLnBrk="1" latinLnBrk="0" hangingPunct="1">
      <a:defRPr sz="2400" kern="1200">
        <a:solidFill>
          <a:schemeClr val="tx1"/>
        </a:solidFill>
        <a:effectLst/>
        <a:latin typeface="Times New Roman" pitchFamily="18" charset="0"/>
        <a:ea typeface="+mn-ea"/>
        <a:cs typeface="+mn-cs"/>
      </a:defRPr>
    </a:lvl6pPr>
    <a:lvl7pPr marL="2743200" algn="l" defTabSz="914400" rtl="0" eaLnBrk="1" latinLnBrk="0" hangingPunct="1">
      <a:defRPr sz="2400" kern="1200">
        <a:solidFill>
          <a:schemeClr val="tx1"/>
        </a:solidFill>
        <a:effectLst/>
        <a:latin typeface="Times New Roman" pitchFamily="18" charset="0"/>
        <a:ea typeface="+mn-ea"/>
        <a:cs typeface="+mn-cs"/>
      </a:defRPr>
    </a:lvl7pPr>
    <a:lvl8pPr marL="3200400" algn="l" defTabSz="914400" rtl="0" eaLnBrk="1" latinLnBrk="0" hangingPunct="1">
      <a:defRPr sz="2400" kern="1200">
        <a:solidFill>
          <a:schemeClr val="tx1"/>
        </a:solidFill>
        <a:effectLst/>
        <a:latin typeface="Times New Roman" pitchFamily="18" charset="0"/>
        <a:ea typeface="+mn-ea"/>
        <a:cs typeface="+mn-cs"/>
      </a:defRPr>
    </a:lvl8pPr>
    <a:lvl9pPr marL="3657600" algn="l" defTabSz="914400" rtl="0" eaLnBrk="1" latinLnBrk="0" hangingPunct="1">
      <a:defRPr sz="2400" kern="1200">
        <a:solidFill>
          <a:schemeClr val="tx1"/>
        </a:solidFill>
        <a:effectLst/>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2593" autoAdjust="0"/>
    <p:restoredTop sz="86243" autoAdjust="0"/>
  </p:normalViewPr>
  <p:slideViewPr>
    <p:cSldViewPr>
      <p:cViewPr varScale="1">
        <p:scale>
          <a:sx n="62" d="100"/>
          <a:sy n="62" d="100"/>
        </p:scale>
        <p:origin x="-1362" y="-90"/>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130" d="100"/>
        <a:sy n="130" d="100"/>
      </p:scale>
      <p:origin x="0" y="3066"/>
    </p:cViewPr>
  </p:sorterViewPr>
  <p:notesViewPr>
    <p:cSldViewPr>
      <p:cViewPr>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a:effectLst/>
      </p:grpSpPr>
      <p:sp>
        <p:nvSpPr>
          <p:cNvPr id="54274" name="Rectangle 2"/>
          <p:cNvSpPr>
            <a:spLocks noGrp="1" noChangeArrowheads="1"/>
          </p:cNvSpPr>
          <p:nvPr>
            <p:ph type="hdr" sz="quarter"/>
          </p:nvPr>
        </p:nvSpPr>
        <p:spPr>
          <a:xfrm>
            <a:off x="0" y="0"/>
            <a:ext cx="2971800" cy="460375"/>
          </a:xfrm>
          <a:prstGeom prst="rect">
            <a:avLst/>
          </a:prstGeom>
          <a:noFill/>
          <a:ln>
            <a:noFill/>
          </a:ln>
          <a:effectLst/>
          <a:extLst/>
        </p:spPr>
        <p:txBody>
          <a:bodyPr vert="horz" wrap="square" lIns="91440" tIns="45720" rIns="91440" bIns="45720" anchor="t" anchorCtr="0" compatLnSpc="1">
            <a:prstTxWarp prst="textNoShape">
              <a:avLst/>
            </a:prstTxWarp>
          </a:bodyPr>
          <a:lstStyle>
            <a:lvl1pPr>
              <a:defRPr sz="1200">
                <a:effectLst/>
                <a:latin typeface="Times New Roman" charset="0"/>
              </a:defRPr>
            </a:lvl1pPr>
          </a:lstStyle>
          <a:p>
            <a:pPr>
              <a:defRPr>
                <a:effectLst/>
              </a:defRPr>
            </a:pPr>
            <a:endParaRPr lang="en-US" altLang="en-US">
              <a:effectLst/>
            </a:endParaRPr>
          </a:p>
        </p:txBody>
      </p:sp>
      <p:sp>
        <p:nvSpPr>
          <p:cNvPr id="54275" name="Rectangle 3"/>
          <p:cNvSpPr>
            <a:spLocks noGrp="1" noChangeArrowheads="1"/>
          </p:cNvSpPr>
          <p:nvPr>
            <p:ph type="dt" sz="quarter" idx="1"/>
          </p:nvPr>
        </p:nvSpPr>
        <p:spPr>
          <a:xfrm>
            <a:off x="3886200" y="0"/>
            <a:ext cx="2971800" cy="460375"/>
          </a:xfrm>
          <a:prstGeom prst="rect">
            <a:avLst/>
          </a:prstGeom>
          <a:noFill/>
          <a:ln>
            <a:noFill/>
          </a:ln>
          <a:effectLst/>
          <a:extLst/>
        </p:spPr>
        <p:txBody>
          <a:bodyPr vert="horz" wrap="square" lIns="91440" tIns="45720" rIns="91440" bIns="45720" anchor="t" anchorCtr="0" compatLnSpc="1">
            <a:prstTxWarp prst="textNoShape">
              <a:avLst/>
            </a:prstTxWarp>
          </a:bodyPr>
          <a:lstStyle>
            <a:lvl1pPr algn="r">
              <a:defRPr sz="1200">
                <a:effectLst/>
                <a:latin typeface="Times New Roman" charset="0"/>
              </a:defRPr>
            </a:lvl1pPr>
          </a:lstStyle>
          <a:p>
            <a:pPr>
              <a:defRPr>
                <a:effectLst/>
              </a:defRPr>
            </a:pPr>
            <a:fld id="{5FDAE098-72A9-4936-82A8-E4A79707C877}" type="datetime1">
              <a:rPr lang="en-US" altLang="en-US">
                <a:effectLst/>
              </a:rPr>
              <a:pPr>
                <a:defRPr>
                  <a:effectLst/>
                </a:defRPr>
              </a:pPr>
              <a:t>8/22/2018</a:t>
            </a:fld>
            <a:endParaRPr lang="en-US" altLang="en-US">
              <a:effectLst/>
            </a:endParaRPr>
          </a:p>
        </p:txBody>
      </p:sp>
      <p:sp>
        <p:nvSpPr>
          <p:cNvPr id="54276" name="Rectangle 4"/>
          <p:cNvSpPr>
            <a:spLocks noGrp="1" noChangeArrowheads="1"/>
          </p:cNvSpPr>
          <p:nvPr>
            <p:ph type="ftr" sz="quarter" idx="2"/>
          </p:nvPr>
        </p:nvSpPr>
        <p:spPr>
          <a:xfrm>
            <a:off x="0" y="8759825"/>
            <a:ext cx="2971800" cy="460375"/>
          </a:xfrm>
          <a:prstGeom prst="rect">
            <a:avLst/>
          </a:prstGeom>
          <a:noFill/>
          <a:ln>
            <a:noFill/>
          </a:ln>
          <a:effectLst/>
          <a:extLst/>
        </p:spPr>
        <p:txBody>
          <a:bodyPr vert="horz" wrap="square" lIns="91440" tIns="45720" rIns="91440" bIns="45720" anchor="b" anchorCtr="0" compatLnSpc="1">
            <a:prstTxWarp prst="textNoShape">
              <a:avLst/>
            </a:prstTxWarp>
          </a:bodyPr>
          <a:lstStyle>
            <a:lvl1pPr>
              <a:defRPr sz="1200">
                <a:effectLst/>
                <a:latin typeface="Times New Roman" charset="0"/>
              </a:defRPr>
            </a:lvl1pPr>
          </a:lstStyle>
          <a:p>
            <a:pPr>
              <a:defRPr>
                <a:effectLst/>
              </a:defRPr>
            </a:pPr>
            <a:endParaRPr lang="en-US" altLang="en-US">
              <a:effectLst/>
            </a:endParaRPr>
          </a:p>
        </p:txBody>
      </p:sp>
      <p:sp>
        <p:nvSpPr>
          <p:cNvPr id="54277" name="Rectangle 5"/>
          <p:cNvSpPr>
            <a:spLocks noGrp="1" noChangeArrowheads="1"/>
          </p:cNvSpPr>
          <p:nvPr>
            <p:ph type="sldNum" sz="quarter" idx="3"/>
          </p:nvPr>
        </p:nvSpPr>
        <p:spPr>
          <a:xfrm>
            <a:off x="3886200" y="8759825"/>
            <a:ext cx="2971800" cy="460375"/>
          </a:xfrm>
          <a:prstGeom prst="rect">
            <a:avLst/>
          </a:prstGeom>
          <a:noFill/>
          <a:ln>
            <a:noFill/>
          </a:ln>
          <a:effectLst/>
          <a:extLst/>
        </p:spPr>
        <p:txBody>
          <a:bodyPr vert="horz" wrap="square" lIns="91440" tIns="45720" rIns="91440" bIns="45720" anchor="b" anchorCtr="0" compatLnSpc="1">
            <a:prstTxWarp prst="textNoShape">
              <a:avLst/>
            </a:prstTxWarp>
          </a:bodyPr>
          <a:lstStyle>
            <a:lvl1pPr algn="r">
              <a:defRPr sz="1200">
                <a:effectLst/>
                <a:latin typeface="Times New Roman" charset="0"/>
              </a:defRPr>
            </a:lvl1pPr>
          </a:lstStyle>
          <a:p>
            <a:pPr>
              <a:defRPr>
                <a:effectLst/>
              </a:defRPr>
            </a:pPr>
            <a:fld id="{91242BC1-732F-4D99-AB6A-31376D82DEED}" type="slidenum">
              <a:rPr lang="en-US" altLang="en-US">
                <a:effectLst/>
              </a:rPr>
              <a:pPr>
                <a:defRPr>
                  <a:effectLst/>
                </a:defRPr>
              </a:pPr>
              <a:t>‹#›</a:t>
            </a:fld>
            <a:endParaRPr lang="en-US" altLang="en-US">
              <a:effectLst/>
            </a:endParaRPr>
          </a:p>
        </p:txBody>
      </p:sp>
    </p:spTree>
    <p:extLst>
      <p:ext uri="{BB962C8B-B14F-4D97-AF65-F5344CB8AC3E}">
        <p14:creationId xmlns:p14="http://schemas.microsoft.com/office/powerpoint/2010/main" xmlns="" val="19093888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a:effectLst/>
      </p:grpSpPr>
    </p:spTree>
    <p:extLst>
      <p:ext uri="{BB962C8B-B14F-4D97-AF65-F5344CB8AC3E}">
        <p14:creationId xmlns:p14="http://schemas.microsoft.com/office/powerpoint/2010/main" xmlns="" val="16445117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6385"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16386"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6865"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36866"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8913"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38914"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40961"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40962"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69633"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69634"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43009"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43010"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45057"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45058"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47105"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47106"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49153"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49154"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51201"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51202"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53249"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53250"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433"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18434"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55297"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55298"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57345"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57346"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59393"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59394"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61441"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61442"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63489" name="Slide Image Placeholder 1"/>
          <p:cNvSpPr>
            <a:spLocks noGrp="1" noRot="1" noChangeAspect="1"/>
          </p:cNvSpPr>
          <p:nvPr>
            <p:ph type="sldImg"/>
          </p:nvPr>
        </p:nvSpPr>
        <p:spPr>
          <a:xfrm>
            <a:off x="1123950" y="692150"/>
            <a:ext cx="4610100" cy="3457575"/>
          </a:xfrm>
          <a:prstGeom prst="rect">
            <a:avLst/>
          </a:prstGeom>
          <a:noFill/>
          <a:ln w="12700">
            <a:solidFill>
              <a:srgbClr val="000000"/>
            </a:solidFill>
            <a:miter lim="800000"/>
          </a:ln>
          <a:effectLst/>
        </p:spPr>
      </p:sp>
      <p:sp>
        <p:nvSpPr>
          <p:cNvPr id="63490" name="Notes Placeholder 2"/>
          <p:cNvSpPr>
            <a:spLocks noGrp="1"/>
          </p:cNvSpPr>
          <p:nvPr>
            <p:ph type="body" idx="1"/>
          </p:nvPr>
        </p:nvSpPr>
        <p:spPr>
          <a:xfrm>
            <a:off x="685800" y="4379913"/>
            <a:ext cx="5486400" cy="4148137"/>
          </a:xfrm>
          <a:prstGeom prst="rect">
            <a:avLst/>
          </a:prstGeom>
          <a:noFill/>
          <a:ln>
            <a:miter lim="800000"/>
          </a:ln>
          <a:effectLst/>
        </p:spPr>
        <p:txBody>
          <a:bodyPr/>
          <a:lstStyle/>
          <a:p>
            <a:endParaRPr lang="en-US" altLang="en-US" smtClean="0">
              <a:effectLst/>
              <a:latin typeface="Times New Roman" panose="02020603050405020304"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67585"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67586"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0481"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20482"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2529"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22530"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4577"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24578"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6625"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26626"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8673"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28674"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0721"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30722"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2769" name="Rectangle 2"/>
          <p:cNvSpPr>
            <a:spLocks noGrp="1" noRot="1" noChangeAspect="1" noChangeArrowheads="1"/>
          </p:cNvSpPr>
          <p:nvPr>
            <p:ph type="sldImg"/>
          </p:nvPr>
        </p:nvSpPr>
        <p:spPr>
          <a:xfrm>
            <a:off x="1123950" y="692150"/>
            <a:ext cx="4610100" cy="3457575"/>
          </a:xfrm>
          <a:prstGeom prst="rect">
            <a:avLst/>
          </a:prstGeom>
          <a:solidFill>
            <a:srgbClr val="FFFFFF"/>
          </a:solidFill>
          <a:ln>
            <a:solidFill>
              <a:srgbClr val="000000"/>
            </a:solidFill>
            <a:miter lim="800000"/>
          </a:ln>
          <a:effectLst/>
        </p:spPr>
      </p:sp>
      <p:sp>
        <p:nvSpPr>
          <p:cNvPr id="32770" name="Rectangle 3"/>
          <p:cNvSpPr>
            <a:spLocks noGrp="1" noChangeArrowheads="1"/>
          </p:cNvSpPr>
          <p:nvPr>
            <p:ph type="body" idx="1"/>
          </p:nvPr>
        </p:nvSpPr>
        <p:spPr>
          <a:xfrm>
            <a:off x="685800" y="4379913"/>
            <a:ext cx="5486400" cy="4148137"/>
          </a:xfrm>
          <a:prstGeom prst="rect">
            <a:avLst/>
          </a:prstGeom>
          <a:solidFill>
            <a:srgbClr val="FFFFFF"/>
          </a:solidFill>
          <a:ln>
            <a:solidFill>
              <a:srgbClr val="000000"/>
            </a:solidFill>
            <a:miter lim="800000"/>
          </a:ln>
          <a:effectLst/>
        </p:spPr>
        <p:txBody>
          <a:bodyPr/>
          <a:lstStyle/>
          <a:p>
            <a:pPr eaLnBrk="1" hangingPunct="1"/>
            <a:endParaRPr lang="en-US" altLang="en-US" smtClean="0">
              <a:effectLst/>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a:effectLst/>
      </p:grpSpPr>
      <p:sp>
        <p:nvSpPr>
          <p:cNvPr id="4" name="Rounded Rectangle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effectLst/>
              </a:defRPr>
            </a:pPr>
            <a:endParaRPr lang="en-US">
              <a:effectLst/>
            </a:endParaRPr>
          </a:p>
        </p:txBody>
      </p:sp>
      <p:sp>
        <p:nvSpPr>
          <p:cNvPr id="6" name="Rounded Rectangle 9"/>
          <p:cNvSpPr/>
          <p:nvPr/>
        </p:nvSpPr>
        <p:spPr>
          <a:xfrm>
            <a:off x="418597"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tileRect/>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effectLst/>
              </a:defRPr>
            </a:pPr>
            <a:endParaRPr lang="en-US">
              <a:effectLst/>
            </a:endParaRPr>
          </a:p>
        </p:txBody>
      </p:sp>
      <p:sp>
        <p:nvSpPr>
          <p:cNvPr id="5" name="Title 4"/>
          <p:cNvSpPr>
            <a:spLocks noGrp="1"/>
          </p:cNvSpPr>
          <p:nvPr>
            <p:ph type="ctrTitle"/>
          </p:nvPr>
        </p:nvSpPr>
        <p:spPr>
          <a:xfrm>
            <a:off x="722376" y="1820206"/>
            <a:ext cx="7772400" cy="1828800"/>
          </a:xfrm>
          <a:effectLst/>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lstStyle>
          <a:p>
            <a:r>
              <a:rPr lang="en-US" smtClean="0">
                <a:effectLst/>
              </a:rPr>
              <a:t>Click to edit Master title style</a:t>
            </a:r>
            <a:endParaRPr lang="en-US">
              <a:effectLst/>
            </a:endParaRPr>
          </a:p>
        </p:txBody>
      </p:sp>
      <p:sp>
        <p:nvSpPr>
          <p:cNvPr id="20" name="Subtitle 19"/>
          <p:cNvSpPr>
            <a:spLocks noGrp="1"/>
          </p:cNvSpPr>
          <p:nvPr>
            <p:ph type="subTitle" idx="1"/>
          </p:nvPr>
        </p:nvSpPr>
        <p:spPr>
          <a:xfrm>
            <a:off x="722376" y="3685032"/>
            <a:ext cx="7772400" cy="914400"/>
          </a:xfrm>
          <a:effectLst/>
        </p:spPr>
        <p:txBody>
          <a:bodyPr tIns="0"/>
          <a:lstStyle>
            <a:lvl1pPr marL="36576" indent="0" algn="r">
              <a:spcBef>
                <a:spcPct val="0"/>
              </a:spcBef>
              <a:buNone/>
              <a:defRPr sz="2000">
                <a:solidFill>
                  <a:schemeClr val="bg2">
                    <a:shade val="25000"/>
                  </a:schemeClr>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effectLst/>
              </a:rPr>
              <a:t>Click to edit Master subtitle style</a:t>
            </a:r>
            <a:endParaRPr lang="en-US">
              <a:effectLst/>
            </a:endParaRPr>
          </a:p>
        </p:txBody>
      </p:sp>
      <p:sp>
        <p:nvSpPr>
          <p:cNvPr id="7" name="Date Placeholder 18"/>
          <p:cNvSpPr>
            <a:spLocks noGrp="1"/>
          </p:cNvSpPr>
          <p:nvPr>
            <p:ph type="dt" sz="half" idx="10"/>
          </p:nvPr>
        </p:nvSpPr>
        <p:spPr>
          <a:effectLst/>
        </p:spPr>
        <p:txBody>
          <a:bodyPr/>
          <a:lstStyle>
            <a:lvl1pPr>
              <a:defRPr>
                <a:effectLst/>
              </a:defRPr>
            </a:lvl1pPr>
          </a:lstStyle>
          <a:p>
            <a:pPr>
              <a:defRPr>
                <a:effectLst/>
              </a:defRPr>
            </a:pPr>
            <a:endParaRPr lang="en-US" altLang="en-US">
              <a:effectLst/>
            </a:endParaRPr>
          </a:p>
        </p:txBody>
      </p:sp>
      <p:sp>
        <p:nvSpPr>
          <p:cNvPr id="8" name="Footer Placeholder 7"/>
          <p:cNvSpPr>
            <a:spLocks noGrp="1"/>
          </p:cNvSpPr>
          <p:nvPr>
            <p:ph type="ftr" sz="quarter" idx="11"/>
          </p:nvPr>
        </p:nvSpPr>
        <p:spPr>
          <a:effectLst/>
        </p:spPr>
        <p:txBody>
          <a:bodyPr/>
          <a:lstStyle>
            <a:lvl1pPr>
              <a:defRPr>
                <a:effectLst/>
              </a:defRPr>
            </a:lvl1pPr>
          </a:lstStyle>
          <a:p>
            <a:pPr>
              <a:defRPr>
                <a:effectLst/>
              </a:defRPr>
            </a:pPr>
            <a:endParaRPr lang="en-US" altLang="en-US">
              <a:effectLst/>
            </a:endParaRPr>
          </a:p>
        </p:txBody>
      </p:sp>
      <p:sp>
        <p:nvSpPr>
          <p:cNvPr id="9" name="Slide Number Placeholder 10"/>
          <p:cNvSpPr>
            <a:spLocks noGrp="1"/>
          </p:cNvSpPr>
          <p:nvPr>
            <p:ph type="sldNum" sz="quarter" idx="12"/>
          </p:nvPr>
        </p:nvSpPr>
        <p:spPr>
          <a:effectLst/>
        </p:spPr>
        <p:txBody>
          <a:bodyPr/>
          <a:lstStyle>
            <a:lvl1pPr>
              <a:defRPr>
                <a:effectLst/>
              </a:defRPr>
            </a:lvl1pPr>
          </a:lstStyle>
          <a:p>
            <a:pPr>
              <a:defRPr>
                <a:effectLst/>
              </a:defRPr>
            </a:pPr>
            <a:endParaRPr lang="en-US" altLang="en-US">
              <a:effectLst/>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a:effectLst/>
      </p:grpSpPr>
      <p:sp>
        <p:nvSpPr>
          <p:cNvPr id="2" name="Title 1"/>
          <p:cNvSpPr>
            <a:spLocks noGrp="1"/>
          </p:cNvSpPr>
          <p:nvPr>
            <p:ph type="title"/>
          </p:nvPr>
        </p:nvSpPr>
        <p:spPr>
          <a:xfrm>
            <a:off x="502920" y="4983480"/>
            <a:ext cx="8183880" cy="1051560"/>
          </a:xfrm>
          <a:effectLst/>
        </p:spPr>
        <p:txBody>
          <a:bodyPr/>
          <a:lstStyle/>
          <a:p>
            <a:r>
              <a:rPr lang="en-US" smtClean="0">
                <a:effectLst/>
              </a:rPr>
              <a:t>Click to edit Master title style</a:t>
            </a:r>
            <a:endParaRPr lang="en-US">
              <a:effectLst/>
            </a:endParaRPr>
          </a:p>
        </p:txBody>
      </p:sp>
      <p:sp>
        <p:nvSpPr>
          <p:cNvPr id="3" name="Vertical Text Placeholder 2"/>
          <p:cNvSpPr>
            <a:spLocks noGrp="1"/>
          </p:cNvSpPr>
          <p:nvPr>
            <p:ph type="body" orient="vert" idx="1"/>
          </p:nvPr>
        </p:nvSpPr>
        <p:spPr>
          <a:xfrm>
            <a:off x="502920" y="530352"/>
            <a:ext cx="8183880" cy="4187952"/>
          </a:xfrm>
          <a:effectLst/>
        </p:spPr>
        <p:txBody>
          <a:bodyPr vert="eaVert"/>
          <a:lstStyle/>
          <a:p>
            <a:pPr lvl="0"/>
            <a:r>
              <a:rPr lang="en-US" smtClean="0">
                <a:effectLst/>
              </a:rPr>
              <a:t>Click to edit Master text styles</a:t>
            </a:r>
          </a:p>
          <a:p>
            <a:pPr lvl="1"/>
            <a:r>
              <a:rPr lang="en-US" smtClean="0">
                <a:effectLst/>
              </a:rPr>
              <a:t>Second level</a:t>
            </a:r>
          </a:p>
          <a:p>
            <a:pPr lvl="2"/>
            <a:r>
              <a:rPr lang="en-US" smtClean="0">
                <a:effectLst/>
              </a:rPr>
              <a:t>Third level</a:t>
            </a:r>
          </a:p>
          <a:p>
            <a:pPr lvl="3"/>
            <a:r>
              <a:rPr lang="en-US" smtClean="0">
                <a:effectLst/>
              </a:rPr>
              <a:t>Fourth level</a:t>
            </a:r>
          </a:p>
          <a:p>
            <a:pPr lvl="4"/>
            <a:r>
              <a:rPr lang="en-US" smtClean="0">
                <a:effectLst/>
              </a:rPr>
              <a:t>Fifth level</a:t>
            </a:r>
            <a:endParaRPr lang="en-US">
              <a:effectLst/>
            </a:endParaRPr>
          </a:p>
        </p:txBody>
      </p:sp>
      <p:sp>
        <p:nvSpPr>
          <p:cNvPr id="4" name="Date Placeholder 24"/>
          <p:cNvSpPr>
            <a:spLocks noGrp="1"/>
          </p:cNvSpPr>
          <p:nvPr>
            <p:ph type="dt" sz="half" idx="10"/>
          </p:nvPr>
        </p:nvSpPr>
        <p:spPr>
          <a:effectLst/>
        </p:spPr>
        <p:txBody>
          <a:bodyPr/>
          <a:lstStyle>
            <a:lvl1pPr>
              <a:defRPr>
                <a:effectLst/>
              </a:defRPr>
            </a:lvl1pPr>
          </a:lstStyle>
          <a:p>
            <a:pPr>
              <a:defRPr>
                <a:effectLst/>
              </a:defRPr>
            </a:pPr>
            <a:endParaRPr lang="en-US" altLang="en-US">
              <a:effectLst/>
            </a:endParaRPr>
          </a:p>
        </p:txBody>
      </p:sp>
      <p:sp>
        <p:nvSpPr>
          <p:cNvPr id="5" name="Footer Placeholder 17"/>
          <p:cNvSpPr>
            <a:spLocks noGrp="1"/>
          </p:cNvSpPr>
          <p:nvPr>
            <p:ph type="ftr" sz="quarter" idx="11"/>
          </p:nvPr>
        </p:nvSpPr>
        <p:spPr>
          <a:effectLst/>
        </p:spPr>
        <p:txBody>
          <a:bodyPr/>
          <a:lstStyle>
            <a:lvl1pPr>
              <a:defRPr>
                <a:effectLst/>
              </a:defRPr>
            </a:lvl1pPr>
          </a:lstStyle>
          <a:p>
            <a:pPr>
              <a:defRPr>
                <a:effectLst/>
              </a:defRPr>
            </a:pPr>
            <a:endParaRPr lang="en-US" altLang="en-US">
              <a:effectLst/>
            </a:endParaRPr>
          </a:p>
        </p:txBody>
      </p:sp>
      <p:sp>
        <p:nvSpPr>
          <p:cNvPr id="6" name="Slide Number Placeholder 4"/>
          <p:cNvSpPr>
            <a:spLocks noGrp="1"/>
          </p:cNvSpPr>
          <p:nvPr>
            <p:ph type="sldNum" sz="quarter" idx="12"/>
          </p:nvPr>
        </p:nvSpPr>
        <p:spPr>
          <a:effectLst/>
        </p:spPr>
        <p:txBody>
          <a:bodyPr/>
          <a:lstStyle>
            <a:lvl1pPr>
              <a:defRPr>
                <a:effectLst/>
              </a:defRPr>
            </a:lvl1pPr>
          </a:lstStyle>
          <a:p>
            <a:pPr>
              <a:defRPr>
                <a:effectLst/>
              </a:defRPr>
            </a:pPr>
            <a:endParaRPr lang="en-US" altLang="en-US">
              <a:effectLst/>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a:effectLst/>
      </p:grpSpPr>
      <p:sp>
        <p:nvSpPr>
          <p:cNvPr id="2" name="Vertical Title 1"/>
          <p:cNvSpPr>
            <a:spLocks noGrp="1"/>
          </p:cNvSpPr>
          <p:nvPr>
            <p:ph type="title" orient="vert"/>
          </p:nvPr>
        </p:nvSpPr>
        <p:spPr>
          <a:xfrm>
            <a:off x="6629400" y="533405"/>
            <a:ext cx="1981200" cy="5257799"/>
          </a:xfrm>
          <a:effectLst/>
        </p:spPr>
        <p:txBody>
          <a:bodyPr vert="eaVert"/>
          <a:lstStyle/>
          <a:p>
            <a:r>
              <a:rPr lang="en-US" smtClean="0">
                <a:effectLst/>
              </a:rPr>
              <a:t>Click to edit Master title style</a:t>
            </a:r>
            <a:endParaRPr lang="en-US">
              <a:effectLst/>
            </a:endParaRPr>
          </a:p>
        </p:txBody>
      </p:sp>
      <p:sp>
        <p:nvSpPr>
          <p:cNvPr id="3" name="Vertical Text Placeholder 2"/>
          <p:cNvSpPr>
            <a:spLocks noGrp="1"/>
          </p:cNvSpPr>
          <p:nvPr>
            <p:ph type="body" orient="vert" idx="1"/>
          </p:nvPr>
        </p:nvSpPr>
        <p:spPr>
          <a:xfrm>
            <a:off x="533400" y="533403"/>
            <a:ext cx="5943600" cy="5257801"/>
          </a:xfrm>
          <a:effectLst/>
        </p:spPr>
        <p:txBody>
          <a:bodyPr vert="eaVert"/>
          <a:lstStyle/>
          <a:p>
            <a:pPr lvl="0"/>
            <a:r>
              <a:rPr lang="en-US" smtClean="0">
                <a:effectLst/>
              </a:rPr>
              <a:t>Click to edit Master text styles</a:t>
            </a:r>
          </a:p>
          <a:p>
            <a:pPr lvl="1"/>
            <a:r>
              <a:rPr lang="en-US" smtClean="0">
                <a:effectLst/>
              </a:rPr>
              <a:t>Second level</a:t>
            </a:r>
          </a:p>
          <a:p>
            <a:pPr lvl="2"/>
            <a:r>
              <a:rPr lang="en-US" smtClean="0">
                <a:effectLst/>
              </a:rPr>
              <a:t>Third level</a:t>
            </a:r>
          </a:p>
          <a:p>
            <a:pPr lvl="3"/>
            <a:r>
              <a:rPr lang="en-US" smtClean="0">
                <a:effectLst/>
              </a:rPr>
              <a:t>Fourth level</a:t>
            </a:r>
          </a:p>
          <a:p>
            <a:pPr lvl="4"/>
            <a:r>
              <a:rPr lang="en-US" smtClean="0">
                <a:effectLst/>
              </a:rPr>
              <a:t>Fifth level</a:t>
            </a:r>
            <a:endParaRPr lang="en-US">
              <a:effectLst/>
            </a:endParaRPr>
          </a:p>
        </p:txBody>
      </p:sp>
      <p:sp>
        <p:nvSpPr>
          <p:cNvPr id="4" name="Date Placeholder 24"/>
          <p:cNvSpPr>
            <a:spLocks noGrp="1"/>
          </p:cNvSpPr>
          <p:nvPr>
            <p:ph type="dt" sz="half" idx="10"/>
          </p:nvPr>
        </p:nvSpPr>
        <p:spPr>
          <a:effectLst/>
        </p:spPr>
        <p:txBody>
          <a:bodyPr/>
          <a:lstStyle>
            <a:lvl1pPr>
              <a:defRPr>
                <a:effectLst/>
              </a:defRPr>
            </a:lvl1pPr>
          </a:lstStyle>
          <a:p>
            <a:pPr>
              <a:defRPr>
                <a:effectLst/>
              </a:defRPr>
            </a:pPr>
            <a:endParaRPr lang="en-US" altLang="en-US">
              <a:effectLst/>
            </a:endParaRPr>
          </a:p>
        </p:txBody>
      </p:sp>
      <p:sp>
        <p:nvSpPr>
          <p:cNvPr id="5" name="Footer Placeholder 17"/>
          <p:cNvSpPr>
            <a:spLocks noGrp="1"/>
          </p:cNvSpPr>
          <p:nvPr>
            <p:ph type="ftr" sz="quarter" idx="11"/>
          </p:nvPr>
        </p:nvSpPr>
        <p:spPr>
          <a:effectLst/>
        </p:spPr>
        <p:txBody>
          <a:bodyPr/>
          <a:lstStyle>
            <a:lvl1pPr>
              <a:defRPr>
                <a:effectLst/>
              </a:defRPr>
            </a:lvl1pPr>
          </a:lstStyle>
          <a:p>
            <a:pPr>
              <a:defRPr>
                <a:effectLst/>
              </a:defRPr>
            </a:pPr>
            <a:endParaRPr lang="en-US" altLang="en-US">
              <a:effectLst/>
            </a:endParaRPr>
          </a:p>
        </p:txBody>
      </p:sp>
      <p:sp>
        <p:nvSpPr>
          <p:cNvPr id="6" name="Slide Number Placeholder 4"/>
          <p:cNvSpPr>
            <a:spLocks noGrp="1"/>
          </p:cNvSpPr>
          <p:nvPr>
            <p:ph type="sldNum" sz="quarter" idx="12"/>
          </p:nvPr>
        </p:nvSpPr>
        <p:spPr>
          <a:effectLst/>
        </p:spPr>
        <p:txBody>
          <a:bodyPr/>
          <a:lstStyle>
            <a:lvl1pPr>
              <a:defRPr>
                <a:effectLst/>
              </a:defRPr>
            </a:lvl1pPr>
          </a:lstStyle>
          <a:p>
            <a:pPr>
              <a:defRPr>
                <a:effectLst/>
              </a:defRPr>
            </a:pPr>
            <a:endParaRPr lang="en-US" altLang="en-US">
              <a:effectLst/>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a:effectLst/>
      </p:grpSpPr>
      <p:sp>
        <p:nvSpPr>
          <p:cNvPr id="2" name="Title 1"/>
          <p:cNvSpPr>
            <a:spLocks noGrp="1"/>
          </p:cNvSpPr>
          <p:nvPr>
            <p:ph type="title"/>
          </p:nvPr>
        </p:nvSpPr>
        <p:spPr>
          <a:xfrm>
            <a:off x="502920" y="4983480"/>
            <a:ext cx="8183880" cy="1051560"/>
          </a:xfrm>
          <a:effectLst/>
        </p:spPr>
        <p:txBody>
          <a:bodyPr/>
          <a:lstStyle/>
          <a:p>
            <a:r>
              <a:rPr lang="en-US" smtClean="0">
                <a:effectLst/>
              </a:rPr>
              <a:t>Click to edit Master title style</a:t>
            </a:r>
            <a:endParaRPr lang="en-US">
              <a:effectLst/>
            </a:endParaRPr>
          </a:p>
        </p:txBody>
      </p:sp>
      <p:sp>
        <p:nvSpPr>
          <p:cNvPr id="3" name="Content Placeholder 2"/>
          <p:cNvSpPr>
            <a:spLocks noGrp="1"/>
          </p:cNvSpPr>
          <p:nvPr>
            <p:ph idx="1"/>
          </p:nvPr>
        </p:nvSpPr>
        <p:spPr>
          <a:xfrm>
            <a:off x="502920" y="530352"/>
            <a:ext cx="8183880" cy="4187952"/>
          </a:xfrm>
          <a:effectLst/>
        </p:spPr>
        <p:txBody>
          <a:bodyPr/>
          <a:lstStyle/>
          <a:p>
            <a:pPr lvl="0"/>
            <a:r>
              <a:rPr lang="en-US" smtClean="0">
                <a:effectLst/>
              </a:rPr>
              <a:t>Click to edit Master text styles</a:t>
            </a:r>
          </a:p>
          <a:p>
            <a:pPr lvl="1"/>
            <a:r>
              <a:rPr lang="en-US" smtClean="0">
                <a:effectLst/>
              </a:rPr>
              <a:t>Second level</a:t>
            </a:r>
          </a:p>
          <a:p>
            <a:pPr lvl="2"/>
            <a:r>
              <a:rPr lang="en-US" smtClean="0">
                <a:effectLst/>
              </a:rPr>
              <a:t>Third level</a:t>
            </a:r>
          </a:p>
          <a:p>
            <a:pPr lvl="3"/>
            <a:r>
              <a:rPr lang="en-US" smtClean="0">
                <a:effectLst/>
              </a:rPr>
              <a:t>Fourth level</a:t>
            </a:r>
          </a:p>
          <a:p>
            <a:pPr lvl="4"/>
            <a:r>
              <a:rPr lang="en-US" smtClean="0">
                <a:effectLst/>
              </a:rPr>
              <a:t>Fifth level</a:t>
            </a:r>
            <a:endParaRPr lang="en-US">
              <a:effectLst/>
            </a:endParaRPr>
          </a:p>
        </p:txBody>
      </p:sp>
      <p:sp>
        <p:nvSpPr>
          <p:cNvPr id="4" name="Date Placeholder 24"/>
          <p:cNvSpPr>
            <a:spLocks noGrp="1"/>
          </p:cNvSpPr>
          <p:nvPr>
            <p:ph type="dt" sz="half" idx="10"/>
          </p:nvPr>
        </p:nvSpPr>
        <p:spPr>
          <a:effectLst/>
        </p:spPr>
        <p:txBody>
          <a:bodyPr/>
          <a:lstStyle>
            <a:lvl1pPr>
              <a:defRPr>
                <a:effectLst/>
              </a:defRPr>
            </a:lvl1pPr>
          </a:lstStyle>
          <a:p>
            <a:pPr>
              <a:defRPr>
                <a:effectLst/>
              </a:defRPr>
            </a:pPr>
            <a:endParaRPr lang="en-US" altLang="en-US">
              <a:effectLst/>
            </a:endParaRPr>
          </a:p>
        </p:txBody>
      </p:sp>
      <p:sp>
        <p:nvSpPr>
          <p:cNvPr id="5" name="Footer Placeholder 17"/>
          <p:cNvSpPr>
            <a:spLocks noGrp="1"/>
          </p:cNvSpPr>
          <p:nvPr>
            <p:ph type="ftr" sz="quarter" idx="11"/>
          </p:nvPr>
        </p:nvSpPr>
        <p:spPr>
          <a:effectLst/>
        </p:spPr>
        <p:txBody>
          <a:bodyPr/>
          <a:lstStyle>
            <a:lvl1pPr>
              <a:defRPr>
                <a:effectLst/>
              </a:defRPr>
            </a:lvl1pPr>
          </a:lstStyle>
          <a:p>
            <a:pPr>
              <a:defRPr>
                <a:effectLst/>
              </a:defRPr>
            </a:pPr>
            <a:endParaRPr lang="en-US" altLang="en-US">
              <a:effectLst/>
            </a:endParaRPr>
          </a:p>
        </p:txBody>
      </p:sp>
      <p:sp>
        <p:nvSpPr>
          <p:cNvPr id="6" name="Slide Number Placeholder 4"/>
          <p:cNvSpPr>
            <a:spLocks noGrp="1"/>
          </p:cNvSpPr>
          <p:nvPr>
            <p:ph type="sldNum" sz="quarter" idx="12"/>
          </p:nvPr>
        </p:nvSpPr>
        <p:spPr>
          <a:effectLst/>
        </p:spPr>
        <p:txBody>
          <a:bodyPr/>
          <a:lstStyle>
            <a:lvl1pPr>
              <a:defRPr>
                <a:effectLst/>
              </a:defRPr>
            </a:lvl1pPr>
          </a:lstStyle>
          <a:p>
            <a:pPr>
              <a:defRPr>
                <a:effectLst/>
              </a:defRPr>
            </a:pPr>
            <a:endParaRPr lang="en-US" altLang="en-US">
              <a:effectLst/>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a:effectLst/>
      </p:grpSpPr>
      <p:sp>
        <p:nvSpPr>
          <p:cNvPr id="4" name="Rounded Rectangle 1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effectLst/>
              </a:defRPr>
            </a:pPr>
            <a:endParaRPr lang="en-US">
              <a:effectLst/>
            </a:endParaRPr>
          </a:p>
        </p:txBody>
      </p:sp>
      <p:sp>
        <p:nvSpPr>
          <p:cNvPr id="5" name="Rounded Rectangle 10"/>
          <p:cNvSpPr/>
          <p:nvPr/>
        </p:nvSpPr>
        <p:spPr>
          <a:xfrm>
            <a:off x="418597" y="434163"/>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tileRect/>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effectLst/>
              </a:defRPr>
            </a:pPr>
            <a:endParaRPr lang="en-US">
              <a:effectLst/>
            </a:endParaRPr>
          </a:p>
        </p:txBody>
      </p:sp>
      <p:sp>
        <p:nvSpPr>
          <p:cNvPr id="2" name="Title 1"/>
          <p:cNvSpPr>
            <a:spLocks noGrp="1"/>
          </p:cNvSpPr>
          <p:nvPr>
            <p:ph type="title"/>
          </p:nvPr>
        </p:nvSpPr>
        <p:spPr>
          <a:xfrm>
            <a:off x="468344" y="4928616"/>
            <a:ext cx="8183880" cy="676656"/>
          </a:xfrm>
          <a:effectLst/>
        </p:spPr>
        <p:txBody>
          <a:bodyPr lIns="91440" bIns="0"/>
          <a:lstStyle>
            <a:lvl1pPr algn="l">
              <a:buNone/>
              <a:defRPr sz="3600" b="0" cap="none" baseline="0">
                <a:solidFill>
                  <a:schemeClr val="bg2">
                    <a:shade val="25000"/>
                  </a:schemeClr>
                </a:solidFill>
                <a:effectLst/>
              </a:defRPr>
            </a:lvl1pPr>
          </a:lstStyle>
          <a:p>
            <a:r>
              <a:rPr lang="en-US" smtClean="0">
                <a:effectLst/>
              </a:rPr>
              <a:t>Click to edit Master title style</a:t>
            </a:r>
            <a:endParaRPr lang="en-US">
              <a:effectLst/>
            </a:endParaRPr>
          </a:p>
        </p:txBody>
      </p:sp>
      <p:sp>
        <p:nvSpPr>
          <p:cNvPr id="3" name="Text Placeholder 2"/>
          <p:cNvSpPr>
            <a:spLocks noGrp="1"/>
          </p:cNvSpPr>
          <p:nvPr>
            <p:ph type="body" idx="1"/>
          </p:nvPr>
        </p:nvSpPr>
        <p:spPr>
          <a:xfrm>
            <a:off x="468344" y="5624484"/>
            <a:ext cx="8183880" cy="420624"/>
          </a:xfrm>
          <a:effectLst/>
        </p:spPr>
        <p:txBody>
          <a:bodyPr lIns="118872" tIns="0"/>
          <a:lstStyle>
            <a:lvl1pPr marL="0" marR="36576" indent="0" algn="l">
              <a:spcBef>
                <a:spcPct val="0"/>
              </a:spcBef>
              <a:spcAft>
                <a:spcPct val="0"/>
              </a:spcAft>
              <a:buNone/>
              <a:defRPr sz="1800" b="0">
                <a:solidFill>
                  <a:schemeClr val="accent1">
                    <a:shade val="50000"/>
                    <a:satMod val="110000"/>
                  </a:schemeClr>
                </a:solidFill>
                <a:effectLst/>
              </a:defRPr>
            </a:lvl1pPr>
            <a:lvl2pPr>
              <a:buNone/>
              <a:defRPr sz="1800">
                <a:solidFill>
                  <a:schemeClr val="tx1">
                    <a:tint val="75000"/>
                  </a:schemeClr>
                </a:solidFill>
                <a:effectLst/>
              </a:defRPr>
            </a:lvl2pPr>
            <a:lvl3pPr>
              <a:buNone/>
              <a:defRPr sz="1600">
                <a:solidFill>
                  <a:schemeClr val="tx1">
                    <a:tint val="75000"/>
                  </a:schemeClr>
                </a:solidFill>
                <a:effectLst/>
              </a:defRPr>
            </a:lvl3pPr>
            <a:lvl4pPr>
              <a:buNone/>
              <a:defRPr sz="1400">
                <a:solidFill>
                  <a:schemeClr val="tx1">
                    <a:tint val="75000"/>
                  </a:schemeClr>
                </a:solidFill>
                <a:effectLst/>
              </a:defRPr>
            </a:lvl4pPr>
            <a:lvl5pPr>
              <a:buNone/>
              <a:defRPr sz="1400">
                <a:solidFill>
                  <a:schemeClr val="tx1">
                    <a:tint val="75000"/>
                  </a:schemeClr>
                </a:solidFill>
                <a:effectLst/>
              </a:defRPr>
            </a:lvl5pPr>
          </a:lstStyle>
          <a:p>
            <a:pPr lvl="0"/>
            <a:r>
              <a:rPr lang="en-US" smtClean="0">
                <a:effectLst/>
              </a:rPr>
              <a:t>Click to edit Master text styles</a:t>
            </a:r>
          </a:p>
        </p:txBody>
      </p:sp>
      <p:sp>
        <p:nvSpPr>
          <p:cNvPr id="6" name="Date Placeholder 3"/>
          <p:cNvSpPr>
            <a:spLocks noGrp="1"/>
          </p:cNvSpPr>
          <p:nvPr>
            <p:ph type="dt" sz="half" idx="10"/>
          </p:nvPr>
        </p:nvSpPr>
        <p:spPr>
          <a:effectLst/>
        </p:spPr>
        <p:txBody>
          <a:bodyPr/>
          <a:lstStyle>
            <a:lvl1pPr>
              <a:defRPr>
                <a:effectLst/>
              </a:defRPr>
            </a:lvl1pPr>
          </a:lstStyle>
          <a:p>
            <a:pPr>
              <a:defRPr>
                <a:effectLst/>
              </a:defRPr>
            </a:pPr>
            <a:endParaRPr lang="en-US" altLang="en-US">
              <a:effectLst/>
            </a:endParaRPr>
          </a:p>
        </p:txBody>
      </p:sp>
      <p:sp>
        <p:nvSpPr>
          <p:cNvPr id="7" name="Footer Placeholder 4"/>
          <p:cNvSpPr>
            <a:spLocks noGrp="1"/>
          </p:cNvSpPr>
          <p:nvPr>
            <p:ph type="ftr" sz="quarter" idx="11"/>
          </p:nvPr>
        </p:nvSpPr>
        <p:spPr>
          <a:effectLst/>
        </p:spPr>
        <p:txBody>
          <a:bodyPr/>
          <a:lstStyle>
            <a:lvl1pPr>
              <a:defRPr>
                <a:effectLst/>
              </a:defRPr>
            </a:lvl1pPr>
          </a:lstStyle>
          <a:p>
            <a:pPr>
              <a:defRPr>
                <a:effectLst/>
              </a:defRPr>
            </a:pPr>
            <a:endParaRPr lang="en-US" altLang="en-US">
              <a:effectLst/>
            </a:endParaRPr>
          </a:p>
        </p:txBody>
      </p:sp>
      <p:sp>
        <p:nvSpPr>
          <p:cNvPr id="8" name="Slide Number Placeholder 5"/>
          <p:cNvSpPr>
            <a:spLocks noGrp="1"/>
          </p:cNvSpPr>
          <p:nvPr>
            <p:ph type="sldNum" sz="quarter" idx="12"/>
          </p:nvPr>
        </p:nvSpPr>
        <p:spPr>
          <a:effectLst/>
        </p:spPr>
        <p:txBody>
          <a:bodyPr/>
          <a:lstStyle>
            <a:lvl1pPr>
              <a:defRPr>
                <a:effectLst/>
              </a:defRPr>
            </a:lvl1pPr>
          </a:lstStyle>
          <a:p>
            <a:pPr>
              <a:defRPr>
                <a:effectLst/>
              </a:defRPr>
            </a:pPr>
            <a:endParaRPr lang="en-US" altLang="en-US">
              <a:effectLst/>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lstStyle/>
          <a:p>
            <a:r>
              <a:rPr lang="en-US" smtClean="0">
                <a:effectLst/>
              </a:rPr>
              <a:t>Click to edit Master title style</a:t>
            </a:r>
            <a:endParaRPr lang="en-US">
              <a:effectLst/>
            </a:endParaRPr>
          </a:p>
        </p:txBody>
      </p:sp>
      <p:sp>
        <p:nvSpPr>
          <p:cNvPr id="3" name="Content Placeholder 2"/>
          <p:cNvSpPr>
            <a:spLocks noGrp="1"/>
          </p:cNvSpPr>
          <p:nvPr>
            <p:ph sz="half" idx="1"/>
          </p:nvPr>
        </p:nvSpPr>
        <p:spPr>
          <a:xfrm>
            <a:off x="514352" y="530352"/>
            <a:ext cx="3931920" cy="4389120"/>
          </a:xfrm>
          <a:effectLst/>
        </p:spPr>
        <p:txBody>
          <a:bodyPr/>
          <a:lstStyle>
            <a:lvl1pPr>
              <a:defRPr sz="2600">
                <a:effectLst/>
              </a:defRPr>
            </a:lvl1pPr>
            <a:lvl2pPr>
              <a:defRPr sz="2200">
                <a:effectLst/>
              </a:defRPr>
            </a:lvl2pPr>
            <a:lvl3pPr>
              <a:defRPr sz="2000">
                <a:effectLst/>
              </a:defRPr>
            </a:lvl3pPr>
            <a:lvl4pPr>
              <a:defRPr sz="1800">
                <a:effectLst/>
              </a:defRPr>
            </a:lvl4pPr>
            <a:lvl5pPr>
              <a:defRPr sz="1800">
                <a:effectLst/>
              </a:defRPr>
            </a:lvl5pPr>
          </a:lstStyle>
          <a:p>
            <a:pPr lvl="0"/>
            <a:r>
              <a:rPr lang="en-US" smtClean="0">
                <a:effectLst/>
              </a:rPr>
              <a:t>Click to edit Master text styles</a:t>
            </a:r>
          </a:p>
          <a:p>
            <a:pPr lvl="1"/>
            <a:r>
              <a:rPr lang="en-US" smtClean="0">
                <a:effectLst/>
              </a:rPr>
              <a:t>Second level</a:t>
            </a:r>
          </a:p>
          <a:p>
            <a:pPr lvl="2"/>
            <a:r>
              <a:rPr lang="en-US" smtClean="0">
                <a:effectLst/>
              </a:rPr>
              <a:t>Third level</a:t>
            </a:r>
          </a:p>
          <a:p>
            <a:pPr lvl="3"/>
            <a:r>
              <a:rPr lang="en-US" smtClean="0">
                <a:effectLst/>
              </a:rPr>
              <a:t>Fourth level</a:t>
            </a:r>
          </a:p>
          <a:p>
            <a:pPr lvl="4"/>
            <a:r>
              <a:rPr lang="en-US" smtClean="0">
                <a:effectLst/>
              </a:rPr>
              <a:t>Fifth level</a:t>
            </a:r>
            <a:endParaRPr lang="en-US">
              <a:effectLst/>
            </a:endParaRPr>
          </a:p>
        </p:txBody>
      </p:sp>
      <p:sp>
        <p:nvSpPr>
          <p:cNvPr id="4" name="Content Placeholder 3"/>
          <p:cNvSpPr>
            <a:spLocks noGrp="1"/>
          </p:cNvSpPr>
          <p:nvPr>
            <p:ph sz="half" idx="2"/>
          </p:nvPr>
        </p:nvSpPr>
        <p:spPr>
          <a:xfrm>
            <a:off x="4755360" y="530352"/>
            <a:ext cx="3931920" cy="4389120"/>
          </a:xfrm>
          <a:effectLst/>
        </p:spPr>
        <p:txBody>
          <a:bodyPr/>
          <a:lstStyle>
            <a:lvl1pPr>
              <a:defRPr sz="2600">
                <a:effectLst/>
              </a:defRPr>
            </a:lvl1pPr>
            <a:lvl2pPr>
              <a:defRPr sz="2200">
                <a:effectLst/>
              </a:defRPr>
            </a:lvl2pPr>
            <a:lvl3pPr>
              <a:defRPr sz="2000">
                <a:effectLst/>
              </a:defRPr>
            </a:lvl3pPr>
            <a:lvl4pPr>
              <a:defRPr sz="1800">
                <a:effectLst/>
              </a:defRPr>
            </a:lvl4pPr>
            <a:lvl5pPr>
              <a:defRPr sz="1800">
                <a:effectLst/>
              </a:defRPr>
            </a:lvl5pPr>
          </a:lstStyle>
          <a:p>
            <a:pPr lvl="0"/>
            <a:r>
              <a:rPr lang="en-US" smtClean="0">
                <a:effectLst/>
              </a:rPr>
              <a:t>Click to edit Master text styles</a:t>
            </a:r>
          </a:p>
          <a:p>
            <a:pPr lvl="1"/>
            <a:r>
              <a:rPr lang="en-US" smtClean="0">
                <a:effectLst/>
              </a:rPr>
              <a:t>Second level</a:t>
            </a:r>
          </a:p>
          <a:p>
            <a:pPr lvl="2"/>
            <a:r>
              <a:rPr lang="en-US" smtClean="0">
                <a:effectLst/>
              </a:rPr>
              <a:t>Third level</a:t>
            </a:r>
          </a:p>
          <a:p>
            <a:pPr lvl="3"/>
            <a:r>
              <a:rPr lang="en-US" smtClean="0">
                <a:effectLst/>
              </a:rPr>
              <a:t>Fourth level</a:t>
            </a:r>
          </a:p>
          <a:p>
            <a:pPr lvl="4"/>
            <a:r>
              <a:rPr lang="en-US" smtClean="0">
                <a:effectLst/>
              </a:rPr>
              <a:t>Fifth level</a:t>
            </a:r>
            <a:endParaRPr lang="en-US">
              <a:effectLst/>
            </a:endParaRPr>
          </a:p>
        </p:txBody>
      </p:sp>
      <p:sp>
        <p:nvSpPr>
          <p:cNvPr id="5" name="Date Placeholder 24"/>
          <p:cNvSpPr>
            <a:spLocks noGrp="1"/>
          </p:cNvSpPr>
          <p:nvPr>
            <p:ph type="dt" sz="half" idx="10"/>
          </p:nvPr>
        </p:nvSpPr>
        <p:spPr>
          <a:effectLst/>
        </p:spPr>
        <p:txBody>
          <a:bodyPr/>
          <a:lstStyle>
            <a:lvl1pPr>
              <a:defRPr>
                <a:effectLst/>
              </a:defRPr>
            </a:lvl1pPr>
          </a:lstStyle>
          <a:p>
            <a:pPr>
              <a:defRPr>
                <a:effectLst/>
              </a:defRPr>
            </a:pPr>
            <a:endParaRPr lang="en-US" altLang="en-US">
              <a:effectLst/>
            </a:endParaRPr>
          </a:p>
        </p:txBody>
      </p:sp>
      <p:sp>
        <p:nvSpPr>
          <p:cNvPr id="6" name="Footer Placeholder 17"/>
          <p:cNvSpPr>
            <a:spLocks noGrp="1"/>
          </p:cNvSpPr>
          <p:nvPr>
            <p:ph type="ftr" sz="quarter" idx="11"/>
          </p:nvPr>
        </p:nvSpPr>
        <p:spPr>
          <a:effectLst/>
        </p:spPr>
        <p:txBody>
          <a:bodyPr/>
          <a:lstStyle>
            <a:lvl1pPr>
              <a:defRPr>
                <a:effectLst/>
              </a:defRPr>
            </a:lvl1pPr>
          </a:lstStyle>
          <a:p>
            <a:pPr>
              <a:defRPr>
                <a:effectLst/>
              </a:defRPr>
            </a:pPr>
            <a:endParaRPr lang="en-US" altLang="en-US">
              <a:effectLst/>
            </a:endParaRPr>
          </a:p>
        </p:txBody>
      </p:sp>
      <p:sp>
        <p:nvSpPr>
          <p:cNvPr id="7" name="Slide Number Placeholder 4"/>
          <p:cNvSpPr>
            <a:spLocks noGrp="1"/>
          </p:cNvSpPr>
          <p:nvPr>
            <p:ph type="sldNum" sz="quarter" idx="12"/>
          </p:nvPr>
        </p:nvSpPr>
        <p:spPr>
          <a:effectLst/>
        </p:spPr>
        <p:txBody>
          <a:bodyPr/>
          <a:lstStyle>
            <a:lvl1pPr>
              <a:defRPr>
                <a:effectLst/>
              </a:defRPr>
            </a:lvl1pPr>
          </a:lstStyle>
          <a:p>
            <a:pPr>
              <a:defRPr>
                <a:effectLst/>
              </a:defRPr>
            </a:pPr>
            <a:endParaRPr lang="en-US" altLang="en-US">
              <a:effectLst/>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a:effectLst/>
      </p:grpSpPr>
      <p:sp>
        <p:nvSpPr>
          <p:cNvPr id="2" name="Title 1"/>
          <p:cNvSpPr>
            <a:spLocks noGrp="1"/>
          </p:cNvSpPr>
          <p:nvPr>
            <p:ph type="title"/>
          </p:nvPr>
        </p:nvSpPr>
        <p:spPr>
          <a:xfrm>
            <a:off x="502920" y="4983480"/>
            <a:ext cx="8183880" cy="1051560"/>
          </a:xfrm>
          <a:effectLst/>
        </p:spPr>
        <p:txBody>
          <a:bodyPr/>
          <a:lstStyle>
            <a:lvl1pPr>
              <a:defRPr b="1">
                <a:effectLst/>
              </a:defRPr>
            </a:lvl1pPr>
          </a:lstStyle>
          <a:p>
            <a:r>
              <a:rPr lang="en-US" smtClean="0">
                <a:effectLst/>
              </a:rPr>
              <a:t>Click to edit Master title style</a:t>
            </a:r>
            <a:endParaRPr lang="en-US">
              <a:effectLst/>
            </a:endParaRPr>
          </a:p>
        </p:txBody>
      </p:sp>
      <p:sp>
        <p:nvSpPr>
          <p:cNvPr id="3" name="Text Placeholder 2"/>
          <p:cNvSpPr>
            <a:spLocks noGrp="1"/>
          </p:cNvSpPr>
          <p:nvPr>
            <p:ph type="body" idx="1"/>
          </p:nvPr>
        </p:nvSpPr>
        <p:spPr>
          <a:xfrm>
            <a:off x="607224" y="579438"/>
            <a:ext cx="3931920" cy="792162"/>
          </a:xfrm>
          <a:effectLst/>
        </p:spPr>
        <p:txBody>
          <a:bodyPr lIns="146304" anchor="ctr"/>
          <a:lstStyle>
            <a:lvl1pPr marL="0" indent="0" algn="l">
              <a:buNone/>
              <a:defRPr sz="2400" b="1">
                <a:solidFill>
                  <a:schemeClr val="tx1"/>
                </a:solidFill>
                <a:effectLst/>
              </a:defRPr>
            </a:lvl1pPr>
            <a:lvl2pPr>
              <a:buNone/>
              <a:defRPr sz="2000" b="1">
                <a:effectLst/>
              </a:defRPr>
            </a:lvl2pPr>
            <a:lvl3pPr>
              <a:buNone/>
              <a:defRPr sz="1800" b="1">
                <a:effectLst/>
              </a:defRPr>
            </a:lvl3pPr>
            <a:lvl4pPr>
              <a:buNone/>
              <a:defRPr sz="1600" b="1">
                <a:effectLst/>
              </a:defRPr>
            </a:lvl4pPr>
            <a:lvl5pPr>
              <a:buNone/>
              <a:defRPr sz="1600" b="1">
                <a:effectLst/>
              </a:defRPr>
            </a:lvl5pPr>
          </a:lstStyle>
          <a:p>
            <a:pPr lvl="0"/>
            <a:r>
              <a:rPr lang="en-US" smtClean="0">
                <a:effectLst/>
              </a:rPr>
              <a:t>Click to edit Master text styles</a:t>
            </a:r>
          </a:p>
        </p:txBody>
      </p:sp>
      <p:sp>
        <p:nvSpPr>
          <p:cNvPr id="4" name="Text Placeholder 3"/>
          <p:cNvSpPr>
            <a:spLocks noGrp="1"/>
          </p:cNvSpPr>
          <p:nvPr>
            <p:ph type="body" sz="half" idx="3"/>
          </p:nvPr>
        </p:nvSpPr>
        <p:spPr>
          <a:xfrm>
            <a:off x="4652169" y="579438"/>
            <a:ext cx="3931920" cy="792162"/>
          </a:xfrm>
          <a:effectLst/>
        </p:spPr>
        <p:txBody>
          <a:bodyPr lIns="137160" anchor="ctr"/>
          <a:lstStyle>
            <a:lvl1pPr marL="0" indent="0" algn="l">
              <a:buNone/>
              <a:defRPr sz="2400" b="1">
                <a:solidFill>
                  <a:schemeClr val="tx1"/>
                </a:solidFill>
                <a:effectLst/>
              </a:defRPr>
            </a:lvl1pPr>
            <a:lvl2pPr>
              <a:buNone/>
              <a:defRPr sz="2000" b="1">
                <a:effectLst/>
              </a:defRPr>
            </a:lvl2pPr>
            <a:lvl3pPr>
              <a:buNone/>
              <a:defRPr sz="1800" b="1">
                <a:effectLst/>
              </a:defRPr>
            </a:lvl3pPr>
            <a:lvl4pPr>
              <a:buNone/>
              <a:defRPr sz="1600" b="1">
                <a:effectLst/>
              </a:defRPr>
            </a:lvl4pPr>
            <a:lvl5pPr>
              <a:buNone/>
              <a:defRPr sz="1600" b="1">
                <a:effectLst/>
              </a:defRPr>
            </a:lvl5pPr>
          </a:lstStyle>
          <a:p>
            <a:pPr lvl="0"/>
            <a:r>
              <a:rPr lang="en-US" smtClean="0">
                <a:effectLst/>
              </a:rPr>
              <a:t>Click to edit Master text styles</a:t>
            </a:r>
          </a:p>
        </p:txBody>
      </p:sp>
      <p:sp>
        <p:nvSpPr>
          <p:cNvPr id="5" name="Content Placeholder 4"/>
          <p:cNvSpPr>
            <a:spLocks noGrp="1"/>
          </p:cNvSpPr>
          <p:nvPr>
            <p:ph sz="quarter" idx="2"/>
          </p:nvPr>
        </p:nvSpPr>
        <p:spPr>
          <a:xfrm>
            <a:off x="607224" y="1447800"/>
            <a:ext cx="3931920" cy="3489960"/>
          </a:xfrm>
          <a:effectLst/>
        </p:spPr>
        <p:txBody>
          <a:bodyPr/>
          <a:lstStyle>
            <a:lvl1pPr algn="l">
              <a:defRPr sz="2400">
                <a:effectLst/>
              </a:defRPr>
            </a:lvl1pPr>
            <a:lvl2pPr algn="l">
              <a:defRPr sz="2000">
                <a:effectLst/>
              </a:defRPr>
            </a:lvl2pPr>
            <a:lvl3pPr algn="l">
              <a:defRPr sz="1800">
                <a:effectLst/>
              </a:defRPr>
            </a:lvl3pPr>
            <a:lvl4pPr algn="l">
              <a:defRPr sz="1600">
                <a:effectLst/>
              </a:defRPr>
            </a:lvl4pPr>
            <a:lvl5pPr algn="l">
              <a:defRPr sz="1600">
                <a:effectLst/>
              </a:defRPr>
            </a:lvl5pPr>
          </a:lstStyle>
          <a:p>
            <a:pPr lvl="0"/>
            <a:r>
              <a:rPr lang="en-US" smtClean="0">
                <a:effectLst/>
              </a:rPr>
              <a:t>Click to edit Master text styles</a:t>
            </a:r>
          </a:p>
          <a:p>
            <a:pPr lvl="1"/>
            <a:r>
              <a:rPr lang="en-US" smtClean="0">
                <a:effectLst/>
              </a:rPr>
              <a:t>Second level</a:t>
            </a:r>
          </a:p>
          <a:p>
            <a:pPr lvl="2"/>
            <a:r>
              <a:rPr lang="en-US" smtClean="0">
                <a:effectLst/>
              </a:rPr>
              <a:t>Third level</a:t>
            </a:r>
          </a:p>
          <a:p>
            <a:pPr lvl="3"/>
            <a:r>
              <a:rPr lang="en-US" smtClean="0">
                <a:effectLst/>
              </a:rPr>
              <a:t>Fourth level</a:t>
            </a:r>
          </a:p>
          <a:p>
            <a:pPr lvl="4"/>
            <a:r>
              <a:rPr lang="en-US" smtClean="0">
                <a:effectLst/>
              </a:rPr>
              <a:t>Fifth level</a:t>
            </a:r>
            <a:endParaRPr lang="en-US">
              <a:effectLst/>
            </a:endParaRPr>
          </a:p>
        </p:txBody>
      </p:sp>
      <p:sp>
        <p:nvSpPr>
          <p:cNvPr id="6" name="Content Placeholder 5"/>
          <p:cNvSpPr>
            <a:spLocks noGrp="1"/>
          </p:cNvSpPr>
          <p:nvPr>
            <p:ph sz="quarter" idx="4"/>
          </p:nvPr>
        </p:nvSpPr>
        <p:spPr>
          <a:xfrm>
            <a:off x="4652169" y="1447800"/>
            <a:ext cx="3931920" cy="3489960"/>
          </a:xfrm>
          <a:effectLst/>
        </p:spPr>
        <p:txBody>
          <a:bodyPr/>
          <a:lstStyle>
            <a:lvl1pPr algn="l">
              <a:defRPr sz="2400">
                <a:effectLst/>
              </a:defRPr>
            </a:lvl1pPr>
            <a:lvl2pPr algn="l">
              <a:defRPr sz="2000">
                <a:effectLst/>
              </a:defRPr>
            </a:lvl2pPr>
            <a:lvl3pPr algn="l">
              <a:defRPr sz="1800">
                <a:effectLst/>
              </a:defRPr>
            </a:lvl3pPr>
            <a:lvl4pPr algn="l">
              <a:defRPr sz="1600">
                <a:effectLst/>
              </a:defRPr>
            </a:lvl4pPr>
            <a:lvl5pPr algn="l">
              <a:defRPr sz="1600">
                <a:effectLst/>
              </a:defRPr>
            </a:lvl5pPr>
          </a:lstStyle>
          <a:p>
            <a:pPr lvl="0"/>
            <a:r>
              <a:rPr lang="en-US" smtClean="0">
                <a:effectLst/>
              </a:rPr>
              <a:t>Click to edit Master text styles</a:t>
            </a:r>
          </a:p>
          <a:p>
            <a:pPr lvl="1"/>
            <a:r>
              <a:rPr lang="en-US" smtClean="0">
                <a:effectLst/>
              </a:rPr>
              <a:t>Second level</a:t>
            </a:r>
          </a:p>
          <a:p>
            <a:pPr lvl="2"/>
            <a:r>
              <a:rPr lang="en-US" smtClean="0">
                <a:effectLst/>
              </a:rPr>
              <a:t>Third level</a:t>
            </a:r>
          </a:p>
          <a:p>
            <a:pPr lvl="3"/>
            <a:r>
              <a:rPr lang="en-US" smtClean="0">
                <a:effectLst/>
              </a:rPr>
              <a:t>Fourth level</a:t>
            </a:r>
          </a:p>
          <a:p>
            <a:pPr lvl="4"/>
            <a:r>
              <a:rPr lang="en-US" smtClean="0">
                <a:effectLst/>
              </a:rPr>
              <a:t>Fifth level</a:t>
            </a:r>
            <a:endParaRPr lang="en-US">
              <a:effectLst/>
            </a:endParaRPr>
          </a:p>
        </p:txBody>
      </p:sp>
      <p:sp>
        <p:nvSpPr>
          <p:cNvPr id="7" name="Date Placeholder 24"/>
          <p:cNvSpPr>
            <a:spLocks noGrp="1"/>
          </p:cNvSpPr>
          <p:nvPr>
            <p:ph type="dt" sz="half" idx="10"/>
          </p:nvPr>
        </p:nvSpPr>
        <p:spPr>
          <a:effectLst/>
        </p:spPr>
        <p:txBody>
          <a:bodyPr/>
          <a:lstStyle>
            <a:lvl1pPr>
              <a:defRPr>
                <a:effectLst/>
              </a:defRPr>
            </a:lvl1pPr>
          </a:lstStyle>
          <a:p>
            <a:pPr>
              <a:defRPr>
                <a:effectLst/>
              </a:defRPr>
            </a:pPr>
            <a:endParaRPr lang="en-US" altLang="en-US">
              <a:effectLst/>
            </a:endParaRPr>
          </a:p>
        </p:txBody>
      </p:sp>
      <p:sp>
        <p:nvSpPr>
          <p:cNvPr id="8" name="Footer Placeholder 17"/>
          <p:cNvSpPr>
            <a:spLocks noGrp="1"/>
          </p:cNvSpPr>
          <p:nvPr>
            <p:ph type="ftr" sz="quarter" idx="11"/>
          </p:nvPr>
        </p:nvSpPr>
        <p:spPr>
          <a:effectLst/>
        </p:spPr>
        <p:txBody>
          <a:bodyPr/>
          <a:lstStyle>
            <a:lvl1pPr>
              <a:defRPr>
                <a:effectLst/>
              </a:defRPr>
            </a:lvl1pPr>
          </a:lstStyle>
          <a:p>
            <a:pPr>
              <a:defRPr>
                <a:effectLst/>
              </a:defRPr>
            </a:pPr>
            <a:endParaRPr lang="en-US" altLang="en-US">
              <a:effectLst/>
            </a:endParaRPr>
          </a:p>
        </p:txBody>
      </p:sp>
      <p:sp>
        <p:nvSpPr>
          <p:cNvPr id="9" name="Slide Number Placeholder 4"/>
          <p:cNvSpPr>
            <a:spLocks noGrp="1"/>
          </p:cNvSpPr>
          <p:nvPr>
            <p:ph type="sldNum" sz="quarter" idx="12"/>
          </p:nvPr>
        </p:nvSpPr>
        <p:spPr>
          <a:effectLst/>
        </p:spPr>
        <p:txBody>
          <a:bodyPr/>
          <a:lstStyle>
            <a:lvl1pPr>
              <a:defRPr>
                <a:effectLst/>
              </a:defRPr>
            </a:lvl1pPr>
          </a:lstStyle>
          <a:p>
            <a:pPr>
              <a:defRPr>
                <a:effectLst/>
              </a:defRPr>
            </a:pPr>
            <a:endParaRPr lang="en-US" altLang="en-US">
              <a:effectLst/>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lstStyle/>
          <a:p>
            <a:r>
              <a:rPr lang="en-US" smtClean="0">
                <a:effectLst/>
              </a:rPr>
              <a:t>Click to edit Master title style</a:t>
            </a:r>
            <a:endParaRPr lang="en-US">
              <a:effectLst/>
            </a:endParaRPr>
          </a:p>
        </p:txBody>
      </p:sp>
      <p:sp>
        <p:nvSpPr>
          <p:cNvPr id="3" name="Date Placeholder 24"/>
          <p:cNvSpPr>
            <a:spLocks noGrp="1"/>
          </p:cNvSpPr>
          <p:nvPr>
            <p:ph type="dt" sz="half" idx="10"/>
          </p:nvPr>
        </p:nvSpPr>
        <p:spPr>
          <a:effectLst/>
        </p:spPr>
        <p:txBody>
          <a:bodyPr/>
          <a:lstStyle>
            <a:lvl1pPr>
              <a:defRPr>
                <a:effectLst/>
              </a:defRPr>
            </a:lvl1pPr>
          </a:lstStyle>
          <a:p>
            <a:pPr>
              <a:defRPr>
                <a:effectLst/>
              </a:defRPr>
            </a:pPr>
            <a:endParaRPr lang="en-US" altLang="en-US">
              <a:effectLst/>
            </a:endParaRPr>
          </a:p>
        </p:txBody>
      </p:sp>
      <p:sp>
        <p:nvSpPr>
          <p:cNvPr id="4" name="Footer Placeholder 17"/>
          <p:cNvSpPr>
            <a:spLocks noGrp="1"/>
          </p:cNvSpPr>
          <p:nvPr>
            <p:ph type="ftr" sz="quarter" idx="11"/>
          </p:nvPr>
        </p:nvSpPr>
        <p:spPr>
          <a:effectLst/>
        </p:spPr>
        <p:txBody>
          <a:bodyPr/>
          <a:lstStyle>
            <a:lvl1pPr>
              <a:defRPr>
                <a:effectLst/>
              </a:defRPr>
            </a:lvl1pPr>
          </a:lstStyle>
          <a:p>
            <a:pPr>
              <a:defRPr>
                <a:effectLst/>
              </a:defRPr>
            </a:pPr>
            <a:endParaRPr lang="en-US" altLang="en-US">
              <a:effectLst/>
            </a:endParaRPr>
          </a:p>
        </p:txBody>
      </p:sp>
      <p:sp>
        <p:nvSpPr>
          <p:cNvPr id="5" name="Slide Number Placeholder 4"/>
          <p:cNvSpPr>
            <a:spLocks noGrp="1"/>
          </p:cNvSpPr>
          <p:nvPr>
            <p:ph type="sldNum" sz="quarter" idx="12"/>
          </p:nvPr>
        </p:nvSpPr>
        <p:spPr>
          <a:effectLst/>
        </p:spPr>
        <p:txBody>
          <a:bodyPr/>
          <a:lstStyle>
            <a:lvl1pPr>
              <a:defRPr>
                <a:effectLst/>
              </a:defRPr>
            </a:lvl1pPr>
          </a:lstStyle>
          <a:p>
            <a:pPr>
              <a:defRPr>
                <a:effectLst/>
              </a:defRPr>
            </a:pPr>
            <a:endParaRPr lang="en-US" altLang="en-US">
              <a:effectLst/>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a:effectLst/>
      </p:grpSpPr>
      <p:sp>
        <p:nvSpPr>
          <p:cNvPr id="2"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effectLst/>
              </a:defRPr>
            </a:pPr>
            <a:endParaRPr lang="en-US">
              <a:effectLst/>
            </a:endParaRPr>
          </a:p>
        </p:txBody>
      </p:sp>
      <p:sp>
        <p:nvSpPr>
          <p:cNvPr id="3" name="Date Placeholder 1"/>
          <p:cNvSpPr>
            <a:spLocks noGrp="1"/>
          </p:cNvSpPr>
          <p:nvPr>
            <p:ph type="dt" sz="half" idx="10"/>
          </p:nvPr>
        </p:nvSpPr>
        <p:spPr>
          <a:effectLst/>
        </p:spPr>
        <p:txBody>
          <a:bodyPr/>
          <a:lstStyle>
            <a:lvl1pPr>
              <a:defRPr>
                <a:effectLst/>
              </a:defRPr>
            </a:lvl1pPr>
          </a:lstStyle>
          <a:p>
            <a:pPr>
              <a:defRPr>
                <a:effectLst/>
              </a:defRPr>
            </a:pPr>
            <a:endParaRPr lang="en-US" altLang="en-US">
              <a:effectLst/>
            </a:endParaRPr>
          </a:p>
        </p:txBody>
      </p:sp>
      <p:sp>
        <p:nvSpPr>
          <p:cNvPr id="4" name="Footer Placeholder 2"/>
          <p:cNvSpPr>
            <a:spLocks noGrp="1"/>
          </p:cNvSpPr>
          <p:nvPr>
            <p:ph type="ftr" sz="quarter" idx="11"/>
          </p:nvPr>
        </p:nvSpPr>
        <p:spPr>
          <a:effectLst/>
        </p:spPr>
        <p:txBody>
          <a:bodyPr/>
          <a:lstStyle>
            <a:lvl1pPr>
              <a:defRPr>
                <a:effectLst/>
              </a:defRPr>
            </a:lvl1pPr>
          </a:lstStyle>
          <a:p>
            <a:pPr>
              <a:defRPr>
                <a:effectLst/>
              </a:defRPr>
            </a:pPr>
            <a:endParaRPr lang="en-US" altLang="en-US">
              <a:effectLst/>
            </a:endParaRPr>
          </a:p>
        </p:txBody>
      </p:sp>
      <p:sp>
        <p:nvSpPr>
          <p:cNvPr id="5" name="Slide Number Placeholder 3"/>
          <p:cNvSpPr>
            <a:spLocks noGrp="1"/>
          </p:cNvSpPr>
          <p:nvPr>
            <p:ph type="sldNum" sz="quarter" idx="12"/>
          </p:nvPr>
        </p:nvSpPr>
        <p:spPr>
          <a:effectLst/>
        </p:spPr>
        <p:txBody>
          <a:bodyPr/>
          <a:lstStyle>
            <a:lvl1pPr>
              <a:defRPr>
                <a:effectLst/>
              </a:defRPr>
            </a:lvl1pPr>
          </a:lstStyle>
          <a:p>
            <a:pPr>
              <a:defRPr>
                <a:effectLst/>
              </a:defRPr>
            </a:pPr>
            <a:endParaRPr lang="en-US" altLang="en-US">
              <a:effectLst/>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a:effectLst/>
      </p:grpSpPr>
      <p:sp>
        <p:nvSpPr>
          <p:cNvPr id="2" name="Title 1"/>
          <p:cNvSpPr>
            <a:spLocks noGrp="1"/>
          </p:cNvSpPr>
          <p:nvPr>
            <p:ph type="title"/>
          </p:nvPr>
        </p:nvSpPr>
        <p:spPr>
          <a:xfrm>
            <a:off x="5538784" y="533400"/>
            <a:ext cx="2971800" cy="914400"/>
          </a:xfrm>
          <a:effectLst/>
        </p:spPr>
        <p:txBody>
          <a:bodyPr/>
          <a:lstStyle>
            <a:lvl1pPr algn="l">
              <a:buNone/>
              <a:defRPr sz="2200" b="1">
                <a:solidFill>
                  <a:schemeClr val="accent1"/>
                </a:solidFill>
                <a:effectLst/>
              </a:defRPr>
            </a:lvl1pPr>
          </a:lstStyle>
          <a:p>
            <a:r>
              <a:rPr lang="en-US" smtClean="0">
                <a:effectLst/>
              </a:rPr>
              <a:t>Click to edit Master title style</a:t>
            </a:r>
            <a:endParaRPr lang="en-US">
              <a:effectLst/>
            </a:endParaRPr>
          </a:p>
        </p:txBody>
      </p:sp>
      <p:sp>
        <p:nvSpPr>
          <p:cNvPr id="3" name="Text Placeholder 2"/>
          <p:cNvSpPr>
            <a:spLocks noGrp="1"/>
          </p:cNvSpPr>
          <p:nvPr>
            <p:ph type="body" idx="2"/>
          </p:nvPr>
        </p:nvSpPr>
        <p:spPr>
          <a:xfrm>
            <a:off x="5538847" y="1447803"/>
            <a:ext cx="2971800" cy="4206112"/>
          </a:xfrm>
          <a:effectLst/>
        </p:spPr>
        <p:txBody>
          <a:bodyPr lIns="91440"/>
          <a:lstStyle>
            <a:lvl1pPr marL="18288" marR="18288" indent="0">
              <a:spcBef>
                <a:spcPct val="0"/>
              </a:spcBef>
              <a:buNone/>
              <a:defRPr sz="1400">
                <a:solidFill>
                  <a:schemeClr val="tx1"/>
                </a:solidFill>
                <a:effectLst/>
              </a:defRPr>
            </a:lvl1pPr>
            <a:lvl2pPr>
              <a:buNone/>
              <a:defRPr sz="1200">
                <a:solidFill>
                  <a:schemeClr val="tx1"/>
                </a:solidFill>
                <a:effectLst/>
              </a:defRPr>
            </a:lvl2pPr>
            <a:lvl3pPr>
              <a:buNone/>
              <a:defRPr sz="1000">
                <a:solidFill>
                  <a:schemeClr val="tx1"/>
                </a:solidFill>
                <a:effectLst/>
              </a:defRPr>
            </a:lvl3pPr>
            <a:lvl4pPr>
              <a:buNone/>
              <a:defRPr sz="900">
                <a:solidFill>
                  <a:schemeClr val="tx1"/>
                </a:solidFill>
                <a:effectLst/>
              </a:defRPr>
            </a:lvl4pPr>
            <a:lvl5pPr>
              <a:buNone/>
              <a:defRPr sz="900">
                <a:solidFill>
                  <a:schemeClr val="tx1"/>
                </a:solidFill>
                <a:effectLst/>
              </a:defRPr>
            </a:lvl5pPr>
          </a:lstStyle>
          <a:p>
            <a:pPr lvl="0"/>
            <a:r>
              <a:rPr lang="en-US" smtClean="0">
                <a:effectLst/>
              </a:rPr>
              <a:t>Click to edit Master text styles</a:t>
            </a:r>
          </a:p>
          <a:p>
            <a:pPr lvl="1"/>
            <a:r>
              <a:rPr lang="en-US" smtClean="0">
                <a:effectLst/>
              </a:rPr>
              <a:t>Second level</a:t>
            </a:r>
          </a:p>
          <a:p>
            <a:pPr lvl="2"/>
            <a:r>
              <a:rPr lang="en-US" smtClean="0">
                <a:effectLst/>
              </a:rPr>
              <a:t>Third level</a:t>
            </a:r>
          </a:p>
          <a:p>
            <a:pPr lvl="3"/>
            <a:r>
              <a:rPr lang="en-US" smtClean="0">
                <a:effectLst/>
              </a:rPr>
              <a:t>Fourth level</a:t>
            </a:r>
          </a:p>
          <a:p>
            <a:pPr lvl="4"/>
            <a:r>
              <a:rPr lang="en-US" smtClean="0">
                <a:effectLst/>
              </a:rPr>
              <a:t>Fifth level</a:t>
            </a:r>
            <a:endParaRPr lang="en-US">
              <a:effectLst/>
            </a:endParaRPr>
          </a:p>
        </p:txBody>
      </p:sp>
      <p:sp>
        <p:nvSpPr>
          <p:cNvPr id="4" name="Content Placeholder 3"/>
          <p:cNvSpPr>
            <a:spLocks noGrp="1"/>
          </p:cNvSpPr>
          <p:nvPr>
            <p:ph sz="half" idx="1"/>
          </p:nvPr>
        </p:nvSpPr>
        <p:spPr>
          <a:xfrm>
            <a:off x="761374" y="930145"/>
            <a:ext cx="4626159" cy="4724402"/>
          </a:xfrm>
          <a:effectLst/>
        </p:spPr>
        <p:txBody>
          <a:bodyPr/>
          <a:lstStyle>
            <a:lvl1pPr>
              <a:defRPr sz="2800">
                <a:solidFill>
                  <a:schemeClr val="tx1"/>
                </a:solidFill>
                <a:effectLst/>
              </a:defRPr>
            </a:lvl1pPr>
            <a:lvl2pPr>
              <a:defRPr sz="2600">
                <a:solidFill>
                  <a:schemeClr val="tx1"/>
                </a:solidFill>
                <a:effectLst/>
              </a:defRPr>
            </a:lvl2pPr>
            <a:lvl3pPr>
              <a:defRPr sz="2400">
                <a:solidFill>
                  <a:schemeClr val="tx1"/>
                </a:solidFill>
                <a:effectLst/>
              </a:defRPr>
            </a:lvl3pPr>
            <a:lvl4pPr>
              <a:defRPr sz="2000">
                <a:solidFill>
                  <a:schemeClr val="tx1"/>
                </a:solidFill>
                <a:effectLst/>
              </a:defRPr>
            </a:lvl4pPr>
            <a:lvl5pPr>
              <a:defRPr sz="2000">
                <a:solidFill>
                  <a:schemeClr val="tx1"/>
                </a:solidFill>
                <a:effectLst/>
              </a:defRPr>
            </a:lvl5pPr>
            <a:lvl6pPr>
              <a:buNone/>
              <a:defRPr>
                <a:effectLst/>
              </a:defRPr>
            </a:lvl6pPr>
          </a:lstStyle>
          <a:p>
            <a:pPr lvl="0"/>
            <a:r>
              <a:rPr lang="en-US" smtClean="0">
                <a:effectLst/>
              </a:rPr>
              <a:t>Click to edit Master text styles</a:t>
            </a:r>
          </a:p>
          <a:p>
            <a:pPr lvl="1"/>
            <a:r>
              <a:rPr lang="en-US" smtClean="0">
                <a:effectLst/>
              </a:rPr>
              <a:t>Second level</a:t>
            </a:r>
          </a:p>
          <a:p>
            <a:pPr lvl="2"/>
            <a:r>
              <a:rPr lang="en-US" smtClean="0">
                <a:effectLst/>
              </a:rPr>
              <a:t>Third level</a:t>
            </a:r>
          </a:p>
          <a:p>
            <a:pPr lvl="3"/>
            <a:r>
              <a:rPr lang="en-US" smtClean="0">
                <a:effectLst/>
              </a:rPr>
              <a:t>Fourth level</a:t>
            </a:r>
          </a:p>
          <a:p>
            <a:pPr lvl="4"/>
            <a:r>
              <a:rPr lang="en-US" smtClean="0">
                <a:effectLst/>
              </a:rPr>
              <a:t>Fifth level</a:t>
            </a:r>
            <a:endParaRPr lang="en-US">
              <a:effectLst/>
            </a:endParaRPr>
          </a:p>
        </p:txBody>
      </p:sp>
      <p:sp>
        <p:nvSpPr>
          <p:cNvPr id="5" name="Date Placeholder 24"/>
          <p:cNvSpPr>
            <a:spLocks noGrp="1"/>
          </p:cNvSpPr>
          <p:nvPr>
            <p:ph type="dt" sz="half" idx="10"/>
          </p:nvPr>
        </p:nvSpPr>
        <p:spPr>
          <a:effectLst/>
        </p:spPr>
        <p:txBody>
          <a:bodyPr/>
          <a:lstStyle>
            <a:lvl1pPr>
              <a:defRPr>
                <a:effectLst/>
              </a:defRPr>
            </a:lvl1pPr>
          </a:lstStyle>
          <a:p>
            <a:pPr>
              <a:defRPr>
                <a:effectLst/>
              </a:defRPr>
            </a:pPr>
            <a:endParaRPr lang="en-US" altLang="en-US">
              <a:effectLst/>
            </a:endParaRPr>
          </a:p>
        </p:txBody>
      </p:sp>
      <p:sp>
        <p:nvSpPr>
          <p:cNvPr id="6" name="Footer Placeholder 17"/>
          <p:cNvSpPr>
            <a:spLocks noGrp="1"/>
          </p:cNvSpPr>
          <p:nvPr>
            <p:ph type="ftr" sz="quarter" idx="11"/>
          </p:nvPr>
        </p:nvSpPr>
        <p:spPr>
          <a:effectLst/>
        </p:spPr>
        <p:txBody>
          <a:bodyPr/>
          <a:lstStyle>
            <a:lvl1pPr>
              <a:defRPr>
                <a:effectLst/>
              </a:defRPr>
            </a:lvl1pPr>
          </a:lstStyle>
          <a:p>
            <a:pPr>
              <a:defRPr>
                <a:effectLst/>
              </a:defRPr>
            </a:pPr>
            <a:endParaRPr lang="en-US" altLang="en-US">
              <a:effectLst/>
            </a:endParaRPr>
          </a:p>
        </p:txBody>
      </p:sp>
      <p:sp>
        <p:nvSpPr>
          <p:cNvPr id="7" name="Slide Number Placeholder 4"/>
          <p:cNvSpPr>
            <a:spLocks noGrp="1"/>
          </p:cNvSpPr>
          <p:nvPr>
            <p:ph type="sldNum" sz="quarter" idx="12"/>
          </p:nvPr>
        </p:nvSpPr>
        <p:spPr>
          <a:effectLst/>
        </p:spPr>
        <p:txBody>
          <a:bodyPr/>
          <a:lstStyle>
            <a:lvl1pPr>
              <a:defRPr>
                <a:effectLst/>
              </a:defRPr>
            </a:lvl1pPr>
          </a:lstStyle>
          <a:p>
            <a:pPr>
              <a:defRPr>
                <a:effectLst/>
              </a:defRPr>
            </a:pPr>
            <a:endParaRPr lang="en-US" altLang="en-US">
              <a:effectLst/>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a:effectLst/>
      </p:grpSpPr>
      <p:sp>
        <p:nvSpPr>
          <p:cNvPr id="5" name="Rounded Rectangle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effectLst/>
              </a:defRPr>
            </a:pPr>
            <a:endParaRPr lang="en-US">
              <a:effectLst/>
            </a:endParaRPr>
          </a:p>
        </p:txBody>
      </p:sp>
      <p:sp>
        <p:nvSpPr>
          <p:cNvPr id="6" name="Round Single Corner Rectangle 10"/>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effectLst/>
              </a:defRPr>
            </a:pPr>
            <a:endParaRPr lang="en-US">
              <a:effectLst/>
            </a:endParaRPr>
          </a:p>
        </p:txBody>
      </p:sp>
      <p:sp>
        <p:nvSpPr>
          <p:cNvPr id="2" name="Title 1"/>
          <p:cNvSpPr>
            <a:spLocks noGrp="1"/>
          </p:cNvSpPr>
          <p:nvPr>
            <p:ph type="title"/>
          </p:nvPr>
        </p:nvSpPr>
        <p:spPr>
          <a:xfrm>
            <a:off x="457200" y="5012056"/>
            <a:ext cx="8229600" cy="1051560"/>
          </a:xfrm>
          <a:effectLst/>
        </p:spPr>
        <p:txBody>
          <a:bodyPr anchor="t"/>
          <a:lstStyle>
            <a:lvl1pPr algn="l">
              <a:buNone/>
              <a:defRPr sz="3600" b="0">
                <a:solidFill>
                  <a:schemeClr val="bg2">
                    <a:shade val="25000"/>
                  </a:schemeClr>
                </a:solidFill>
                <a:effectLst/>
              </a:defRPr>
            </a:lvl1pPr>
          </a:lstStyle>
          <a:p>
            <a:r>
              <a:rPr lang="en-US" smtClean="0">
                <a:effectLst/>
              </a:rPr>
              <a:t>Click to edit Master title style</a:t>
            </a:r>
            <a:endParaRPr lang="en-US">
              <a:effectLst/>
            </a:endParaRPr>
          </a:p>
        </p:txBody>
      </p:sp>
      <p:sp>
        <p:nvSpPr>
          <p:cNvPr id="4" name="Text Placeholder 3"/>
          <p:cNvSpPr>
            <a:spLocks noGrp="1"/>
          </p:cNvSpPr>
          <p:nvPr>
            <p:ph type="body" sz="half" idx="2"/>
          </p:nvPr>
        </p:nvSpPr>
        <p:spPr>
          <a:xfrm>
            <a:off x="6462712" y="533401"/>
            <a:ext cx="2240280" cy="4211480"/>
          </a:xfrm>
          <a:effectLst/>
        </p:spPr>
        <p:txBody>
          <a:bodyPr lIns="91440"/>
          <a:lstStyle>
            <a:lvl1pPr marL="45720" indent="0" algn="l">
              <a:spcBef>
                <a:spcPct val="0"/>
              </a:spcBef>
              <a:buNone/>
              <a:defRPr sz="1400">
                <a:solidFill>
                  <a:srgbClr val="FFFFFF"/>
                </a:solidFill>
                <a:effectLst/>
              </a:defRPr>
            </a:lvl1pPr>
            <a:lvl2pPr>
              <a:defRPr sz="1200">
                <a:solidFill>
                  <a:srgbClr val="FFFFFF"/>
                </a:solidFill>
                <a:effectLst/>
              </a:defRPr>
            </a:lvl2pPr>
            <a:lvl3pPr>
              <a:defRPr sz="1000">
                <a:solidFill>
                  <a:srgbClr val="FFFFFF"/>
                </a:solidFill>
                <a:effectLst/>
              </a:defRPr>
            </a:lvl3pPr>
            <a:lvl4pPr>
              <a:defRPr sz="900">
                <a:solidFill>
                  <a:srgbClr val="FFFFFF"/>
                </a:solidFill>
                <a:effectLst/>
              </a:defRPr>
            </a:lvl4pPr>
            <a:lvl5pPr>
              <a:defRPr sz="900">
                <a:solidFill>
                  <a:srgbClr val="FFFFFF"/>
                </a:solidFill>
                <a:effectLst/>
              </a:defRPr>
            </a:lvl5pPr>
          </a:lstStyle>
          <a:p>
            <a:pPr lvl="0"/>
            <a:r>
              <a:rPr lang="en-US" smtClean="0">
                <a:effectLst/>
              </a:rPr>
              <a:t>Click to edit Master text styles</a:t>
            </a:r>
          </a:p>
          <a:p>
            <a:pPr lvl="1"/>
            <a:r>
              <a:rPr lang="en-US" smtClean="0">
                <a:effectLst/>
              </a:rPr>
              <a:t>Second level</a:t>
            </a:r>
          </a:p>
          <a:p>
            <a:pPr lvl="2"/>
            <a:r>
              <a:rPr lang="en-US" smtClean="0">
                <a:effectLst/>
              </a:rPr>
              <a:t>Third level</a:t>
            </a:r>
          </a:p>
          <a:p>
            <a:pPr lvl="3"/>
            <a:r>
              <a:rPr lang="en-US" smtClean="0">
                <a:effectLst/>
              </a:rPr>
              <a:t>Fourth level</a:t>
            </a:r>
          </a:p>
          <a:p>
            <a:pPr lvl="4"/>
            <a:r>
              <a:rPr lang="en-US" smtClean="0">
                <a:effectLst/>
              </a:rPr>
              <a:t>Fifth level</a:t>
            </a:r>
            <a:endParaRPr lang="en-US">
              <a:effectLst/>
            </a:endParaRP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a:effectLst/>
        </p:spPr>
        <p:txBody>
          <a:bodyPr>
            <a:normAutofit/>
          </a:bodyPr>
          <a:lstStyle>
            <a:lvl1pPr marL="0" indent="0">
              <a:buNone/>
              <a:defRPr sz="3200">
                <a:effectLst/>
              </a:defRPr>
            </a:lvl1pPr>
          </a:lstStyle>
          <a:p>
            <a:pPr lvl="0"/>
            <a:r>
              <a:rPr lang="en-US" noProof="0" smtClean="0">
                <a:effectLst/>
              </a:rPr>
              <a:t>Click icon to add picture</a:t>
            </a:r>
            <a:endParaRPr lang="en-US" noProof="0">
              <a:effectLst/>
            </a:endParaRPr>
          </a:p>
        </p:txBody>
      </p:sp>
      <p:sp>
        <p:nvSpPr>
          <p:cNvPr id="7" name="Date Placeholder 4"/>
          <p:cNvSpPr>
            <a:spLocks noGrp="1"/>
          </p:cNvSpPr>
          <p:nvPr>
            <p:ph type="dt" sz="half" idx="10"/>
          </p:nvPr>
        </p:nvSpPr>
        <p:spPr>
          <a:effectLst/>
        </p:spPr>
        <p:txBody>
          <a:bodyPr/>
          <a:lstStyle>
            <a:lvl1pPr>
              <a:defRPr>
                <a:effectLst/>
              </a:defRPr>
            </a:lvl1pPr>
          </a:lstStyle>
          <a:p>
            <a:pPr>
              <a:defRPr>
                <a:effectLst/>
              </a:defRPr>
            </a:pPr>
            <a:endParaRPr lang="en-US" altLang="en-US">
              <a:effectLst/>
            </a:endParaRPr>
          </a:p>
        </p:txBody>
      </p:sp>
      <p:sp>
        <p:nvSpPr>
          <p:cNvPr id="8" name="Footer Placeholder 5"/>
          <p:cNvSpPr>
            <a:spLocks noGrp="1"/>
          </p:cNvSpPr>
          <p:nvPr>
            <p:ph type="ftr" sz="quarter" idx="11"/>
          </p:nvPr>
        </p:nvSpPr>
        <p:spPr>
          <a:effectLst/>
        </p:spPr>
        <p:txBody>
          <a:bodyPr/>
          <a:lstStyle>
            <a:lvl1pPr>
              <a:defRPr>
                <a:effectLst/>
              </a:defRPr>
            </a:lvl1pPr>
          </a:lstStyle>
          <a:p>
            <a:pPr>
              <a:defRPr>
                <a:effectLst/>
              </a:defRPr>
            </a:pPr>
            <a:endParaRPr lang="en-US" altLang="en-US">
              <a:effectLst/>
            </a:endParaRPr>
          </a:p>
        </p:txBody>
      </p:sp>
      <p:sp>
        <p:nvSpPr>
          <p:cNvPr id="9" name="Slide Number Placeholder 6"/>
          <p:cNvSpPr>
            <a:spLocks noGrp="1"/>
          </p:cNvSpPr>
          <p:nvPr>
            <p:ph type="sldNum" sz="quarter" idx="12"/>
          </p:nvPr>
        </p:nvSpPr>
        <p:spPr>
          <a:effectLst/>
        </p:spPr>
        <p:txBody>
          <a:bodyPr/>
          <a:lstStyle>
            <a:lvl1pPr>
              <a:defRPr>
                <a:effectLst/>
              </a:defRPr>
            </a:lvl1pPr>
          </a:lstStyle>
          <a:p>
            <a:pPr>
              <a:defRPr>
                <a:effectLst/>
              </a:defRPr>
            </a:pPr>
            <a:endParaRPr lang="en-US" altLang="en-US">
              <a:effectLst/>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a:effectLst/>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effectLst/>
              </a:defRPr>
            </a:pPr>
            <a:endParaRPr lang="en-US">
              <a:effectLst/>
            </a:endParaRPr>
          </a:p>
        </p:txBody>
      </p:sp>
      <p:sp>
        <p:nvSpPr>
          <p:cNvPr id="9" name="Rounded Rectangle 8"/>
          <p:cNvSpPr/>
          <p:nvPr/>
        </p:nvSpPr>
        <p:spPr>
          <a:xfrm>
            <a:off x="418597"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tileRect/>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effectLst/>
              </a:defRPr>
            </a:pPr>
            <a:endParaRPr lang="en-US">
              <a:effectLst/>
            </a:endParaRPr>
          </a:p>
        </p:txBody>
      </p:sp>
      <p:sp>
        <p:nvSpPr>
          <p:cNvPr id="13" name="Title Placeholder 12"/>
          <p:cNvSpPr>
            <a:spLocks noGrp="1"/>
          </p:cNvSpPr>
          <p:nvPr>
            <p:ph type="title"/>
          </p:nvPr>
        </p:nvSpPr>
        <p:spPr>
          <a:xfrm>
            <a:off x="503238" y="4986338"/>
            <a:ext cx="8183562" cy="1050925"/>
          </a:xfrm>
          <a:prstGeom prst="rect">
            <a:avLst/>
          </a:prstGeom>
          <a:effectLst/>
        </p:spPr>
        <p:txBody>
          <a:bodyPr vert="horz" anchor="b">
            <a:normAutofit/>
          </a:bodyPr>
          <a:lstStyle/>
          <a:p>
            <a:r>
              <a:rPr lang="en-US" smtClean="0">
                <a:effectLst/>
              </a:rPr>
              <a:t>Click to edit Master title style</a:t>
            </a:r>
            <a:endParaRPr lang="en-US">
              <a:effectLst/>
            </a:endParaRPr>
          </a:p>
        </p:txBody>
      </p:sp>
      <p:sp>
        <p:nvSpPr>
          <p:cNvPr id="1031" name="Text Placeholder 3"/>
          <p:cNvSpPr>
            <a:spLocks noGrp="1"/>
          </p:cNvSpPr>
          <p:nvPr>
            <p:ph type="body" idx="1"/>
          </p:nvPr>
        </p:nvSpPr>
        <p:spPr>
          <a:xfrm>
            <a:off x="503238" y="530225"/>
            <a:ext cx="8183562" cy="4187825"/>
          </a:xfrm>
          <a:prstGeom prst="rect">
            <a:avLst/>
          </a:prstGeom>
          <a:noFill/>
          <a:ln w="9525">
            <a:noFill/>
            <a:miter lim="800000"/>
          </a:ln>
          <a:effectLst/>
        </p:spPr>
        <p:txBody>
          <a:bodyPr vert="horz" wrap="square" lIns="182880" tIns="91440" rIns="91440" bIns="45720" anchor="t" anchorCtr="0" compatLnSpc="1">
            <a:prstTxWarp prst="textNoShape">
              <a:avLst/>
            </a:prstTxWarp>
          </a:bodyPr>
          <a:lstStyle/>
          <a:p>
            <a:pPr lvl="0"/>
            <a:r>
              <a:rPr lang="en-US" smtClean="0">
                <a:effectLst/>
              </a:rPr>
              <a:t>Click to edit Master text styles</a:t>
            </a:r>
          </a:p>
          <a:p>
            <a:pPr lvl="1"/>
            <a:r>
              <a:rPr lang="en-US" smtClean="0">
                <a:effectLst/>
              </a:rPr>
              <a:t>Second level</a:t>
            </a:r>
          </a:p>
          <a:p>
            <a:pPr lvl="2"/>
            <a:r>
              <a:rPr lang="en-US" smtClean="0">
                <a:effectLst/>
              </a:rPr>
              <a:t>Third level</a:t>
            </a:r>
          </a:p>
          <a:p>
            <a:pPr lvl="3"/>
            <a:r>
              <a:rPr lang="en-US" smtClean="0">
                <a:effectLst/>
              </a:rPr>
              <a:t>Fourth level</a:t>
            </a:r>
          </a:p>
          <a:p>
            <a:pPr lvl="4"/>
            <a:r>
              <a:rPr lang="en-US" smtClean="0">
                <a:effectLst/>
              </a:rPr>
              <a:t>Fifth level</a:t>
            </a:r>
          </a:p>
        </p:txBody>
      </p:sp>
      <p:sp>
        <p:nvSpPr>
          <p:cNvPr id="25" name="Date Placeholder 24"/>
          <p:cNvSpPr>
            <a:spLocks noGrp="1"/>
          </p:cNvSpPr>
          <p:nvPr>
            <p:ph type="dt" sz="half" idx="2"/>
          </p:nvPr>
        </p:nvSpPr>
        <p:spPr>
          <a:xfrm>
            <a:off x="3776663" y="6111875"/>
            <a:ext cx="2286000" cy="365125"/>
          </a:xfrm>
          <a:prstGeom prst="rect">
            <a:avLst/>
          </a:prstGeom>
          <a:effectLst/>
        </p:spPr>
        <p:txBody>
          <a:bodyPr vert="horz" anchor="b"/>
          <a:lstStyle>
            <a:lvl1pPr algn="r" eaLnBrk="1" latinLnBrk="0" hangingPunct="1">
              <a:defRPr kumimoji="0" sz="1000">
                <a:solidFill>
                  <a:schemeClr val="bg2">
                    <a:shade val="50000"/>
                  </a:schemeClr>
                </a:solidFill>
                <a:effectLst/>
                <a:latin typeface="Times New Roman" charset="0"/>
              </a:defRPr>
            </a:lvl1pPr>
          </a:lstStyle>
          <a:p>
            <a:pPr>
              <a:defRPr>
                <a:effectLst/>
              </a:defRPr>
            </a:pPr>
            <a:endParaRPr lang="en-US" altLang="en-US">
              <a:effectLst/>
            </a:endParaRPr>
          </a:p>
        </p:txBody>
      </p:sp>
      <p:sp>
        <p:nvSpPr>
          <p:cNvPr id="18" name="Footer Placeholder 17"/>
          <p:cNvSpPr>
            <a:spLocks noGrp="1"/>
          </p:cNvSpPr>
          <p:nvPr>
            <p:ph type="ftr" sz="quarter" idx="3"/>
          </p:nvPr>
        </p:nvSpPr>
        <p:spPr>
          <a:xfrm>
            <a:off x="6062663" y="6111875"/>
            <a:ext cx="2286000" cy="365125"/>
          </a:xfrm>
          <a:prstGeom prst="rect">
            <a:avLst/>
          </a:prstGeom>
          <a:effectLst/>
        </p:spPr>
        <p:txBody>
          <a:bodyPr vert="horz" anchor="b"/>
          <a:lstStyle>
            <a:lvl1pPr algn="l" eaLnBrk="1" latinLnBrk="0" hangingPunct="1">
              <a:defRPr kumimoji="0" sz="1000">
                <a:solidFill>
                  <a:schemeClr val="bg2">
                    <a:shade val="50000"/>
                  </a:schemeClr>
                </a:solidFill>
                <a:effectLst/>
                <a:latin typeface="Times New Roman" charset="0"/>
              </a:defRPr>
            </a:lvl1pPr>
          </a:lstStyle>
          <a:p>
            <a:pPr>
              <a:defRPr>
                <a:effectLst/>
              </a:defRPr>
            </a:pPr>
            <a:endParaRPr lang="en-US" altLang="en-US">
              <a:effectLst/>
            </a:endParaRPr>
          </a:p>
        </p:txBody>
      </p:sp>
      <p:sp>
        <p:nvSpPr>
          <p:cNvPr id="5" name="Slide Number Placeholder 4"/>
          <p:cNvSpPr>
            <a:spLocks noGrp="1"/>
          </p:cNvSpPr>
          <p:nvPr>
            <p:ph type="sldNum" sz="quarter" idx="4"/>
          </p:nvPr>
        </p:nvSpPr>
        <p:spPr>
          <a:xfrm>
            <a:off x="8348663" y="6111875"/>
            <a:ext cx="457200" cy="365125"/>
          </a:xfrm>
          <a:prstGeom prst="rect">
            <a:avLst/>
          </a:prstGeom>
          <a:effectLst/>
        </p:spPr>
        <p:txBody>
          <a:bodyPr vert="horz" anchor="b"/>
          <a:lstStyle>
            <a:lvl1pPr algn="r" eaLnBrk="1" latinLnBrk="0" hangingPunct="1">
              <a:defRPr kumimoji="0" sz="1000">
                <a:solidFill>
                  <a:schemeClr val="bg2">
                    <a:shade val="50000"/>
                  </a:schemeClr>
                </a:solidFill>
                <a:effectLst/>
                <a:latin typeface="Times New Roman" charset="0"/>
              </a:defRPr>
            </a:lvl1pPr>
          </a:lstStyle>
          <a:p>
            <a:pPr>
              <a:defRPr>
                <a:effectLst/>
              </a:defRPr>
            </a:pPr>
            <a:endParaRPr lang="en-US" altLang="en-US">
              <a:effectLst/>
            </a:endParaRPr>
          </a:p>
        </p:txBody>
      </p:sp>
    </p:spTree>
  </p:cSld>
  <p:clrMap bg1="lt1" tx1="dk1" bg2="lt2" tx2="dk2" accent1="accent1" accent2="accent2" accent3="accent3" accent4="accent4" accent5="accent5" accent6="accent6" hlink="hlink" folHlink="folHlink"/>
  <p:sldLayoutIdLst>
    <p:sldLayoutId id="2147483744" r:id="rId1"/>
    <p:sldLayoutId id="2147483743" r:id="rId2"/>
    <p:sldLayoutId id="2147483745" r:id="rId3"/>
    <p:sldLayoutId id="2147483742" r:id="rId4"/>
    <p:sldLayoutId id="2147483741" r:id="rId5"/>
    <p:sldLayoutId id="2147483740" r:id="rId6"/>
    <p:sldLayoutId id="2147483746" r:id="rId7"/>
    <p:sldLayoutId id="2147483739" r:id="rId8"/>
    <p:sldLayoutId id="2147483747" r:id="rId9"/>
    <p:sldLayoutId id="2147483738" r:id="rId10"/>
    <p:sldLayoutId id="2147483737" r:id="rId11"/>
  </p:sldLayoutIdLst>
  <p:transition/>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effectLst/>
          <a:latin typeface="Verdana" pitchFamily="34" charset="0"/>
        </a:defRPr>
      </a:lvl2pPr>
      <a:lvl3pPr algn="l" rtl="0" eaLnBrk="0" fontAlgn="base" hangingPunct="0">
        <a:spcBef>
          <a:spcPct val="0"/>
        </a:spcBef>
        <a:spcAft>
          <a:spcPct val="0"/>
        </a:spcAft>
        <a:defRPr sz="3600" b="1">
          <a:solidFill>
            <a:srgbClr val="FF8D3E"/>
          </a:solidFill>
          <a:effectLst/>
          <a:latin typeface="Verdana" pitchFamily="34" charset="0"/>
        </a:defRPr>
      </a:lvl3pPr>
      <a:lvl4pPr algn="l" rtl="0" eaLnBrk="0" fontAlgn="base" hangingPunct="0">
        <a:spcBef>
          <a:spcPct val="0"/>
        </a:spcBef>
        <a:spcAft>
          <a:spcPct val="0"/>
        </a:spcAft>
        <a:defRPr sz="3600" b="1">
          <a:solidFill>
            <a:srgbClr val="FF8D3E"/>
          </a:solidFill>
          <a:effectLst/>
          <a:latin typeface="Verdana" pitchFamily="34" charset="0"/>
        </a:defRPr>
      </a:lvl4pPr>
      <a:lvl5pPr algn="l" rtl="0" eaLnBrk="0" fontAlgn="base" hangingPunct="0">
        <a:spcBef>
          <a:spcPct val="0"/>
        </a:spcBef>
        <a:spcAft>
          <a:spcPct val="0"/>
        </a:spcAft>
        <a:defRPr sz="3600" b="1">
          <a:solidFill>
            <a:srgbClr val="FF8D3E"/>
          </a:solidFill>
          <a:effectLst/>
          <a:latin typeface="Verdana" pitchFamily="34" charset="0"/>
        </a:defRPr>
      </a:lvl5pPr>
      <a:lvl6pPr marL="457200" algn="l" rtl="0" fontAlgn="base">
        <a:spcBef>
          <a:spcPct val="0"/>
        </a:spcBef>
        <a:spcAft>
          <a:spcPct val="0"/>
        </a:spcAft>
        <a:defRPr sz="3600" b="1">
          <a:solidFill>
            <a:srgbClr val="FF8D3E"/>
          </a:solidFill>
          <a:effectLst/>
          <a:latin typeface="Verdana" pitchFamily="34" charset="0"/>
        </a:defRPr>
      </a:lvl6pPr>
      <a:lvl7pPr marL="914400" algn="l" rtl="0" fontAlgn="base">
        <a:spcBef>
          <a:spcPct val="0"/>
        </a:spcBef>
        <a:spcAft>
          <a:spcPct val="0"/>
        </a:spcAft>
        <a:defRPr sz="3600" b="1">
          <a:solidFill>
            <a:srgbClr val="FF8D3E"/>
          </a:solidFill>
          <a:effectLst/>
          <a:latin typeface="Verdana" pitchFamily="34" charset="0"/>
        </a:defRPr>
      </a:lvl7pPr>
      <a:lvl8pPr marL="1371600" algn="l" rtl="0" fontAlgn="base">
        <a:spcBef>
          <a:spcPct val="0"/>
        </a:spcBef>
        <a:spcAft>
          <a:spcPct val="0"/>
        </a:spcAft>
        <a:defRPr sz="3600" b="1">
          <a:solidFill>
            <a:srgbClr val="FF8D3E"/>
          </a:solidFill>
          <a:effectLst/>
          <a:latin typeface="Verdana" pitchFamily="34" charset="0"/>
        </a:defRPr>
      </a:lvl8pPr>
      <a:lvl9pPr marL="1828800" algn="l" rtl="0" fontAlgn="base">
        <a:spcBef>
          <a:spcPct val="0"/>
        </a:spcBef>
        <a:spcAft>
          <a:spcPct val="0"/>
        </a:spcAft>
        <a:defRPr sz="3600" b="1">
          <a:solidFill>
            <a:srgbClr val="FF8D3E"/>
          </a:solidFill>
          <a:effectLst/>
          <a:latin typeface="Verdana" pitchFamily="34" charset="0"/>
        </a:defRPr>
      </a:lvl9pPr>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effectLst/>
          <a:latin typeface="+mn-lt"/>
          <a:ea typeface="+mn-ea"/>
          <a:cs typeface="+mn-cs"/>
        </a:defRPr>
      </a:lvl1pPr>
      <a:lvl2pPr marL="547688" indent="-200025" algn="l" rtl="0" eaLnBrk="0" fontAlgn="base" hangingPunct="0">
        <a:spcBef>
          <a:spcPts val="250"/>
        </a:spcBef>
        <a:spcAft>
          <a:spcPct val="0"/>
        </a:spcAft>
        <a:buClr>
          <a:schemeClr val="accent1"/>
        </a:buClr>
        <a:buSzTx/>
        <a:buFont typeface="Verdana" pitchFamily="34" charset="0"/>
        <a:buChar char="◦"/>
        <a:defRPr sz="2400" kern="1200">
          <a:solidFill>
            <a:schemeClr val="tx1"/>
          </a:solidFill>
          <a:effectLst/>
          <a:latin typeface="+mn-lt"/>
          <a:ea typeface="+mn-ea"/>
          <a:cs typeface="+mn-cs"/>
        </a:defRPr>
      </a:lvl2pPr>
      <a:lvl3pPr marL="785813" indent="-182563" algn="l" rtl="0" eaLnBrk="0" fontAlgn="base" hangingPunct="0">
        <a:spcBef>
          <a:spcPts val="250"/>
        </a:spcBef>
        <a:spcAft>
          <a:spcPct val="0"/>
        </a:spcAft>
        <a:buClr>
          <a:srgbClr val="ED3742"/>
        </a:buClr>
        <a:buSzTx/>
        <a:buFont typeface="Wingdings 2" pitchFamily="18" charset="2"/>
        <a:buChar char=""/>
        <a:defRPr sz="2200" kern="1200">
          <a:solidFill>
            <a:schemeClr val="tx1"/>
          </a:solidFill>
          <a:effectLst/>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effectLst/>
          <a:latin typeface="+mn-lt"/>
          <a:ea typeface="+mn-ea"/>
          <a:cs typeface="+mn-cs"/>
        </a:defRPr>
      </a:lvl4pPr>
      <a:lvl5pPr marL="1279525" indent="-182563" algn="l" rtl="0" eaLnBrk="0" fontAlgn="base" hangingPunct="0">
        <a:spcBef>
          <a:spcPts val="250"/>
        </a:spcBef>
        <a:spcAft>
          <a:spcPct val="0"/>
        </a:spcAft>
        <a:buClr>
          <a:srgbClr val="4A85BF"/>
        </a:buClr>
        <a:buSzTx/>
        <a:buFont typeface="Wingdings 2" pitchFamily="18" charset="2"/>
        <a:buChar char=""/>
        <a:defRPr kern="1200">
          <a:solidFill>
            <a:schemeClr val="tx1"/>
          </a:solidFill>
          <a:effectLst/>
          <a:latin typeface="+mn-lt"/>
          <a:ea typeface="+mn-ea"/>
          <a:cs typeface="+mn-cs"/>
        </a:defRPr>
      </a:lvl5pPr>
      <a:lvl6pPr marL="1490472" indent="-182880" algn="l" rtl="0" eaLnBrk="1" latinLnBrk="0" hangingPunct="1">
        <a:spcBef>
          <a:spcPts val="250"/>
        </a:spcBef>
        <a:buClr>
          <a:schemeClr val="accent3">
            <a:tint val="85000"/>
            <a:satMod val="275000"/>
          </a:schemeClr>
        </a:buClr>
        <a:buSzTx/>
        <a:buFont typeface="Verdana"/>
        <a:buChar char="◦"/>
        <a:defRPr kumimoji="0" sz="1700" kern="1200" baseline="0">
          <a:solidFill>
            <a:schemeClr val="tx1"/>
          </a:solidFill>
          <a:effectLst/>
          <a:latin typeface="+mn-lt"/>
          <a:ea typeface="+mn-ea"/>
          <a:cs typeface="+mn-cs"/>
        </a:defRPr>
      </a:lvl6pPr>
      <a:lvl7pPr marL="1700784" indent="-182880" algn="l" rtl="0" eaLnBrk="1" latinLnBrk="0" hangingPunct="1">
        <a:spcBef>
          <a:spcPts val="255"/>
        </a:spcBef>
        <a:buClr>
          <a:schemeClr val="accent3">
            <a:tint val="85000"/>
            <a:satMod val="275000"/>
          </a:schemeClr>
        </a:buClr>
        <a:buSzTx/>
        <a:buFont typeface="Wingdings 2"/>
        <a:buChar char=""/>
        <a:defRPr kumimoji="0" sz="1500" kern="1200">
          <a:solidFill>
            <a:schemeClr val="tx1"/>
          </a:solidFill>
          <a:effectLst/>
          <a:latin typeface="+mn-lt"/>
          <a:ea typeface="+mn-ea"/>
          <a:cs typeface="+mn-cs"/>
        </a:defRPr>
      </a:lvl7pPr>
      <a:lvl8pPr marL="1920240" indent="-182880" algn="l" rtl="0" eaLnBrk="1" latinLnBrk="0" hangingPunct="1">
        <a:spcBef>
          <a:spcPts val="257"/>
        </a:spcBef>
        <a:buClr>
          <a:schemeClr val="accent3">
            <a:tint val="85000"/>
            <a:satMod val="275000"/>
          </a:schemeClr>
        </a:buClr>
        <a:buSzTx/>
        <a:buFont typeface="Verdana"/>
        <a:buChar char="◦"/>
        <a:defRPr kumimoji="0" sz="1500" kern="1200" baseline="0">
          <a:solidFill>
            <a:schemeClr val="tx1"/>
          </a:solidFill>
          <a:effectLst/>
          <a:latin typeface="+mn-lt"/>
          <a:ea typeface="+mn-ea"/>
          <a:cs typeface="+mn-cs"/>
        </a:defRPr>
      </a:lvl8pPr>
      <a:lvl9pPr marL="2148840" indent="-182880" algn="l" rtl="0" eaLnBrk="1" latinLnBrk="0" hangingPunct="1">
        <a:spcBef>
          <a:spcPts val="255"/>
        </a:spcBef>
        <a:buClr>
          <a:schemeClr val="accent3">
            <a:tint val="85000"/>
            <a:satMod val="275000"/>
          </a:schemeClr>
        </a:buClr>
        <a:buSzTx/>
        <a:buFont typeface="Wingdings 2"/>
        <a:buChar char=""/>
        <a:defRPr kumimoji="0" sz="1500" kern="1200">
          <a:solidFill>
            <a:schemeClr val="tx1"/>
          </a:solidFill>
          <a:effectLst/>
          <a:latin typeface="+mn-lt"/>
          <a:ea typeface="+mn-ea"/>
          <a:cs typeface="+mn-cs"/>
        </a:defRPr>
      </a:lvl9pPr>
    </p:bodyStyle>
    <p:otherStyle>
      <a:lvl1pPr marL="0" algn="l" rtl="0" eaLnBrk="1" latinLnBrk="0" hangingPunct="1">
        <a:defRPr kumimoji="0" kern="1200">
          <a:solidFill>
            <a:schemeClr val="tx1"/>
          </a:solidFill>
          <a:effectLst/>
          <a:latin typeface="+mn-lt"/>
          <a:ea typeface="+mn-ea"/>
          <a:cs typeface="+mn-cs"/>
        </a:defRPr>
      </a:lvl1pPr>
      <a:lvl2pPr marL="457200" algn="l" rtl="0" eaLnBrk="1" latinLnBrk="0" hangingPunct="1">
        <a:defRPr kumimoji="0" kern="1200">
          <a:solidFill>
            <a:schemeClr val="tx1"/>
          </a:solidFill>
          <a:effectLst/>
          <a:latin typeface="+mn-lt"/>
          <a:ea typeface="+mn-ea"/>
          <a:cs typeface="+mn-cs"/>
        </a:defRPr>
      </a:lvl2pPr>
      <a:lvl3pPr marL="914400" algn="l" rtl="0" eaLnBrk="1" latinLnBrk="0" hangingPunct="1">
        <a:defRPr kumimoji="0" kern="1200">
          <a:solidFill>
            <a:schemeClr val="tx1"/>
          </a:solidFill>
          <a:effectLst/>
          <a:latin typeface="+mn-lt"/>
          <a:ea typeface="+mn-ea"/>
          <a:cs typeface="+mn-cs"/>
        </a:defRPr>
      </a:lvl3pPr>
      <a:lvl4pPr marL="1371600" algn="l" rtl="0" eaLnBrk="1" latinLnBrk="0" hangingPunct="1">
        <a:defRPr kumimoji="0" kern="1200">
          <a:solidFill>
            <a:schemeClr val="tx1"/>
          </a:solidFill>
          <a:effectLst/>
          <a:latin typeface="+mn-lt"/>
          <a:ea typeface="+mn-ea"/>
          <a:cs typeface="+mn-cs"/>
        </a:defRPr>
      </a:lvl4pPr>
      <a:lvl5pPr marL="1828800" algn="l" rtl="0" eaLnBrk="1" latinLnBrk="0" hangingPunct="1">
        <a:defRPr kumimoji="0" kern="1200">
          <a:solidFill>
            <a:schemeClr val="tx1"/>
          </a:solidFill>
          <a:effectLst/>
          <a:latin typeface="+mn-lt"/>
          <a:ea typeface="+mn-ea"/>
          <a:cs typeface="+mn-cs"/>
        </a:defRPr>
      </a:lvl5pPr>
      <a:lvl6pPr marL="2286000" algn="l" rtl="0" eaLnBrk="1" latinLnBrk="0" hangingPunct="1">
        <a:defRPr kumimoji="0" kern="1200">
          <a:solidFill>
            <a:schemeClr val="tx1"/>
          </a:solidFill>
          <a:effectLst/>
          <a:latin typeface="+mn-lt"/>
          <a:ea typeface="+mn-ea"/>
          <a:cs typeface="+mn-cs"/>
        </a:defRPr>
      </a:lvl6pPr>
      <a:lvl7pPr marL="2743200" algn="l" rtl="0" eaLnBrk="1" latinLnBrk="0" hangingPunct="1">
        <a:defRPr kumimoji="0" kern="1200">
          <a:solidFill>
            <a:schemeClr val="tx1"/>
          </a:solidFill>
          <a:effectLst/>
          <a:latin typeface="+mn-lt"/>
          <a:ea typeface="+mn-ea"/>
          <a:cs typeface="+mn-cs"/>
        </a:defRPr>
      </a:lvl7pPr>
      <a:lvl8pPr marL="3200400" algn="l" rtl="0" eaLnBrk="1" latinLnBrk="0" hangingPunct="1">
        <a:defRPr kumimoji="0" kern="1200">
          <a:solidFill>
            <a:schemeClr val="tx1"/>
          </a:solidFill>
          <a:effectLst/>
          <a:latin typeface="+mn-lt"/>
          <a:ea typeface="+mn-ea"/>
          <a:cs typeface="+mn-cs"/>
        </a:defRPr>
      </a:lvl8pPr>
      <a:lvl9pPr marL="3657600" algn="l" rtl="0" eaLnBrk="1" latinLnBrk="0" hangingPunct="1">
        <a:defRPr kumimoji="0" kern="1200">
          <a:solidFill>
            <a:schemeClr val="tx1"/>
          </a:solidFill>
          <a:effectLst/>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074" name="Rectangle 2"/>
          <p:cNvSpPr>
            <a:spLocks noGrp="1" noChangeArrowheads="1"/>
          </p:cNvSpPr>
          <p:nvPr>
            <p:ph type="ctrTitle"/>
          </p:nvPr>
        </p:nvSpPr>
        <p:spPr>
          <a:xfrm>
            <a:off x="1371600" y="1066800"/>
            <a:ext cx="6248400" cy="1600200"/>
          </a:xfrm>
          <a:effectLst/>
        </p:spPr>
        <p:txBody>
          <a:bodyPr/>
          <a:lstStyle/>
          <a:p>
            <a:pPr algn="ctr" eaLnBrk="1" fontAlgn="auto" hangingPunct="1">
              <a:spcAft>
                <a:spcPct val="0"/>
              </a:spcAft>
              <a:defRPr>
                <a:effectLst/>
              </a:defRPr>
            </a:pPr>
            <a:r>
              <a:rPr lang="en-US" altLang="en-US" smtClean="0">
                <a:effectLst/>
                <a:latin typeface="Times New Roman" panose="02020603050405020304" pitchFamily="18" charset="0"/>
                <a:cs typeface="Times New Roman" panose="02020603050405020304" pitchFamily="18" charset="0"/>
              </a:rPr>
              <a:t>UNEMPLOYMENT COMPENSATION</a:t>
            </a:r>
          </a:p>
        </p:txBody>
      </p:sp>
      <p:sp>
        <p:nvSpPr>
          <p:cNvPr id="3075" name="Rectangle 3"/>
          <p:cNvSpPr>
            <a:spLocks noGrp="1" noChangeArrowheads="1"/>
          </p:cNvSpPr>
          <p:nvPr>
            <p:ph type="subTitle" idx="1"/>
          </p:nvPr>
        </p:nvSpPr>
        <p:spPr>
          <a:xfrm>
            <a:off x="685800" y="4114800"/>
            <a:ext cx="7848600" cy="609600"/>
          </a:xfrm>
          <a:effectLst/>
        </p:spPr>
        <p:txBody>
          <a:bodyPr>
            <a:normAutofit/>
          </a:bodyPr>
          <a:lstStyle/>
          <a:p>
            <a:pPr algn="ctr" eaLnBrk="1" fontAlgn="auto" hangingPunct="1">
              <a:spcAft>
                <a:spcPct val="0"/>
              </a:spcAft>
              <a:buFont typeface="Wingdings 2"/>
              <a:buNone/>
              <a:defRPr>
                <a:effectLst/>
              </a:defRPr>
            </a:pPr>
            <a:r>
              <a:rPr lang="en-US" altLang="en-US" sz="3200" b="1" smtClean="0">
                <a:effectLst/>
                <a:latin typeface="Times New Roman" panose="02020603050405020304" pitchFamily="18" charset="0"/>
                <a:cs typeface="Times New Roman" panose="02020603050405020304" pitchFamily="18" charset="0"/>
              </a:rPr>
              <a:t>WHAT EMPLOYERS NEED TO KNOW</a:t>
            </a:r>
          </a:p>
        </p:txBody>
      </p:sp>
      <p:pic>
        <p:nvPicPr>
          <p:cNvPr id="15363" name="Picture 1"/>
          <p:cNvPicPr>
            <a:picLocks noChangeAspect="1"/>
          </p:cNvPicPr>
          <p:nvPr/>
        </p:nvPicPr>
        <p:blipFill>
          <a:blip r:embed="rId3" cstate="print"/>
          <a:stretch>
            <a:fillRect/>
          </a:stretch>
        </p:blipFill>
        <p:spPr>
          <a:xfrm>
            <a:off x="6553200" y="5257800"/>
            <a:ext cx="1905000" cy="800100"/>
          </a:xfrm>
          <a:prstGeom prst="rect">
            <a:avLst/>
          </a:prstGeom>
          <a:noFill/>
          <a:ln w="9525">
            <a:noFill/>
            <a:miter lim="800000"/>
          </a:ln>
          <a:effec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pic>
        <p:nvPicPr>
          <p:cNvPr id="33793" name="Picture 8"/>
          <p:cNvPicPr>
            <a:picLocks noChangeAspect="1" noChangeArrowheads="1"/>
          </p:cNvPicPr>
          <p:nvPr/>
        </p:nvPicPr>
        <p:blipFill>
          <a:blip r:embed="rId2" cstate="print"/>
          <a:stretch>
            <a:fillRect/>
          </a:stretch>
        </p:blipFill>
        <p:spPr>
          <a:xfrm>
            <a:off x="1905000" y="0"/>
            <a:ext cx="5335588" cy="6858000"/>
          </a:xfrm>
          <a:prstGeom prst="rect">
            <a:avLst/>
          </a:prstGeom>
          <a:noFill/>
          <a:ln w="9525">
            <a:noFill/>
            <a:miter lim="800000"/>
          </a:ln>
          <a:effec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4817" name="Text Box 4"/>
          <p:cNvSpPr txBox="1">
            <a:spLocks noChangeArrowheads="1"/>
          </p:cNvSpPr>
          <p:nvPr/>
        </p:nvSpPr>
        <p:spPr>
          <a:xfrm>
            <a:off x="914400" y="838200"/>
            <a:ext cx="7086600" cy="457200"/>
          </a:xfrm>
          <a:prstGeom prst="rect">
            <a:avLst/>
          </a:prstGeom>
          <a:noFill/>
          <a:ln w="9525">
            <a:noFill/>
            <a:miter lim="800000"/>
          </a:ln>
          <a:effectLst/>
        </p:spPr>
        <p:txBody>
          <a:bodyPr>
            <a:spAutoFit/>
          </a:bodyPr>
          <a:lstStyle/>
          <a:p>
            <a:pPr>
              <a:spcBef>
                <a:spcPct val="50000"/>
              </a:spcBef>
            </a:pPr>
            <a:endParaRPr lang="en-US">
              <a:effectLst/>
            </a:endParaRPr>
          </a:p>
        </p:txBody>
      </p:sp>
      <p:pic>
        <p:nvPicPr>
          <p:cNvPr id="1029" name="Picture 5"/>
          <p:cNvPicPr>
            <a:picLocks noChangeAspect="1" noChangeArrowheads="1"/>
          </p:cNvPicPr>
          <p:nvPr/>
        </p:nvPicPr>
        <p:blipFill>
          <a:blip r:embed="rId2" cstate="print"/>
          <a:stretch>
            <a:fillRect/>
          </a:stretch>
        </p:blipFill>
        <p:spPr>
          <a:xfrm>
            <a:off x="1657350" y="-342900"/>
            <a:ext cx="5829300" cy="7543800"/>
          </a:xfrm>
          <a:prstGeom prst="rect">
            <a:avLst/>
          </a:prstGeom>
          <a:noFill/>
          <a:ln w="9525">
            <a:noFill/>
            <a:miter lim="800000"/>
          </a:ln>
          <a:effec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0482" name="Rectangle 2"/>
          <p:cNvSpPr>
            <a:spLocks noGrp="1" noChangeArrowheads="1"/>
          </p:cNvSpPr>
          <p:nvPr>
            <p:ph type="title"/>
          </p:nvPr>
        </p:nvSpPr>
        <p:spPr>
          <a:xfrm>
            <a:off x="762000" y="838200"/>
            <a:ext cx="7467600" cy="1279525"/>
          </a:xfrm>
          <a:effectLst/>
        </p:spPr>
        <p:txBody>
          <a:bodyPr>
            <a:normAutofit fontScale="90000"/>
          </a:bodyPr>
          <a:lstStyle/>
          <a:p>
            <a:pPr algn="ctr" eaLnBrk="1" fontAlgn="auto" hangingPunct="1">
              <a:spcAft>
                <a:spcPct val="0"/>
              </a:spcAft>
              <a:defRPr>
                <a:effectLst/>
              </a:defRPr>
            </a:pPr>
            <a:r>
              <a:rPr lang="en-US" altLang="en-US" sz="4000" smtClean="0">
                <a:solidFill>
                  <a:schemeClr val="accent1">
                    <a:tint val="88000"/>
                    <a:satMod val="150000"/>
                  </a:schemeClr>
                </a:solidFill>
                <a:effectLst/>
                <a:latin typeface="Times New Roman" panose="02020603050405020304" pitchFamily="18" charset="0"/>
                <a:cs typeface="Times New Roman" panose="02020603050405020304" pitchFamily="18" charset="0"/>
              </a:rPr>
              <a:t>What to Do When the Phone Rings</a:t>
            </a:r>
          </a:p>
        </p:txBody>
      </p:sp>
      <p:sp>
        <p:nvSpPr>
          <p:cNvPr id="20483" name="Rectangle 3"/>
          <p:cNvSpPr>
            <a:spLocks noGrp="1" noChangeArrowheads="1"/>
          </p:cNvSpPr>
          <p:nvPr>
            <p:ph idx="1"/>
          </p:nvPr>
        </p:nvSpPr>
        <p:spPr>
          <a:xfrm>
            <a:off x="457200" y="2286000"/>
            <a:ext cx="8183563" cy="3505200"/>
          </a:xfrm>
          <a:effectLst/>
        </p:spPr>
        <p:txBody>
          <a:bodyPr>
            <a:normAutofit fontScale="40000" lnSpcReduction="20000"/>
          </a:bodyPr>
          <a:lstStyle/>
          <a:p>
            <a:pPr marL="457200" indent="-182880" eaLnBrk="1" fontAlgn="auto" hangingPunct="1">
              <a:lnSpc>
                <a:spcPct val="120000"/>
              </a:lnSpc>
              <a:spcBef>
                <a:spcPts val="600"/>
              </a:spcBef>
              <a:spcAft>
                <a:spcPts val="600"/>
              </a:spcAft>
              <a:buFont typeface="Wingdings 2"/>
              <a:buChar char=""/>
              <a:defRPr>
                <a:effectLst/>
              </a:defRPr>
            </a:pPr>
            <a:r>
              <a:rPr lang="en-US" altLang="en-US" sz="7200" smtClean="0">
                <a:effectLst/>
                <a:latin typeface="Times New Roman" panose="02020603050405020304" pitchFamily="18" charset="0"/>
                <a:cs typeface="Times New Roman" panose="02020603050405020304" pitchFamily="18" charset="0"/>
              </a:rPr>
              <a:t>Answer the deputy’s questions with facts.</a:t>
            </a:r>
          </a:p>
          <a:p>
            <a:pPr marL="457200" indent="-182880" eaLnBrk="1" fontAlgn="auto" hangingPunct="1">
              <a:lnSpc>
                <a:spcPct val="120000"/>
              </a:lnSpc>
              <a:spcBef>
                <a:spcPts val="600"/>
              </a:spcBef>
              <a:spcAft>
                <a:spcPts val="600"/>
              </a:spcAft>
              <a:buFont typeface="Wingdings 2"/>
              <a:buChar char=""/>
              <a:defRPr>
                <a:effectLst/>
              </a:defRPr>
            </a:pPr>
            <a:r>
              <a:rPr lang="en-US" altLang="en-US" sz="7200" smtClean="0">
                <a:effectLst/>
                <a:latin typeface="Times New Roman" panose="02020603050405020304" pitchFamily="18" charset="0"/>
                <a:cs typeface="Times New Roman" panose="02020603050405020304" pitchFamily="18" charset="0"/>
              </a:rPr>
              <a:t>Do not digress on irrelevant matters.</a:t>
            </a:r>
          </a:p>
          <a:p>
            <a:pPr marL="457200" indent="-182880" eaLnBrk="1" fontAlgn="auto" hangingPunct="1">
              <a:lnSpc>
                <a:spcPct val="120000"/>
              </a:lnSpc>
              <a:spcBef>
                <a:spcPts val="600"/>
              </a:spcBef>
              <a:spcAft>
                <a:spcPts val="600"/>
              </a:spcAft>
              <a:buFont typeface="Wingdings 2"/>
              <a:buChar char=""/>
              <a:defRPr>
                <a:effectLst/>
              </a:defRPr>
            </a:pPr>
            <a:r>
              <a:rPr lang="en-US" altLang="en-US" sz="7200" smtClean="0">
                <a:effectLst/>
                <a:latin typeface="Times New Roman" panose="02020603050405020304" pitchFamily="18" charset="0"/>
                <a:cs typeface="Times New Roman" panose="02020603050405020304" pitchFamily="18" charset="0"/>
              </a:rPr>
              <a:t>Reference the relevant documentation that supports the separation.</a:t>
            </a:r>
            <a:endParaRPr lang="en-US" altLang="en-US" sz="7200">
              <a:effectLst/>
              <a:latin typeface="Times New Roman" panose="02020603050405020304" pitchFamily="18" charset="0"/>
              <a:cs typeface="Times New Roman" panose="02020603050405020304" pitchFamily="18" charset="0"/>
            </a:endParaRPr>
          </a:p>
          <a:p>
            <a:pPr marL="457200" indent="-182880" eaLnBrk="1" fontAlgn="auto" hangingPunct="1">
              <a:lnSpc>
                <a:spcPct val="120000"/>
              </a:lnSpc>
              <a:spcBef>
                <a:spcPts val="600"/>
              </a:spcBef>
              <a:spcAft>
                <a:spcPts val="600"/>
              </a:spcAft>
              <a:buFont typeface="Wingdings 2"/>
              <a:buChar char=""/>
              <a:defRPr>
                <a:effectLst/>
              </a:defRPr>
            </a:pPr>
            <a:r>
              <a:rPr lang="en-US" altLang="en-US" sz="7200" smtClean="0">
                <a:effectLst/>
                <a:latin typeface="Times New Roman" panose="02020603050405020304" pitchFamily="18" charset="0"/>
                <a:cs typeface="Times New Roman" panose="02020603050405020304" pitchFamily="18" charset="0"/>
              </a:rPr>
              <a:t>Make certain witness(es) with first hand knowledge of the events are available to testify. </a:t>
            </a:r>
            <a:endParaRPr lang="en-US" altLang="en-US" smtClean="0">
              <a:effectLst/>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2530" name="Rectangle 2"/>
          <p:cNvSpPr>
            <a:spLocks noGrp="1" noChangeArrowheads="1"/>
          </p:cNvSpPr>
          <p:nvPr>
            <p:ph type="title"/>
          </p:nvPr>
        </p:nvSpPr>
        <p:spPr>
          <a:xfrm>
            <a:off x="838200" y="1752600"/>
            <a:ext cx="7467600" cy="733425"/>
          </a:xfrm>
          <a:effectLst/>
        </p:spPr>
        <p:txBody>
          <a:bodyPr/>
          <a:lstStyle/>
          <a:p>
            <a:pPr algn="ctr" eaLnBrk="1" fontAlgn="auto" hangingPunct="1">
              <a:spcAft>
                <a:spcPct val="0"/>
              </a:spcAft>
              <a:defRPr>
                <a:effectLst/>
              </a:defRPr>
            </a:pPr>
            <a:r>
              <a:rPr lang="en-US" altLang="en-US" smtClean="0">
                <a:solidFill>
                  <a:schemeClr val="accent1">
                    <a:tint val="88000"/>
                    <a:satMod val="150000"/>
                  </a:schemeClr>
                </a:solidFill>
                <a:effectLst/>
                <a:latin typeface="Times New Roman" panose="02020603050405020304" pitchFamily="18" charset="0"/>
                <a:cs typeface="Times New Roman" panose="02020603050405020304" pitchFamily="18" charset="0"/>
              </a:rPr>
              <a:t>When the Hearing is Over</a:t>
            </a:r>
          </a:p>
        </p:txBody>
      </p:sp>
      <p:sp>
        <p:nvSpPr>
          <p:cNvPr id="22531" name="Rectangle 3"/>
          <p:cNvSpPr>
            <a:spLocks noGrp="1" noChangeArrowheads="1"/>
          </p:cNvSpPr>
          <p:nvPr>
            <p:ph idx="1"/>
          </p:nvPr>
        </p:nvSpPr>
        <p:spPr>
          <a:xfrm>
            <a:off x="457200" y="2743200"/>
            <a:ext cx="8183563" cy="2289175"/>
          </a:xfrm>
          <a:effectLst/>
        </p:spPr>
        <p:txBody>
          <a:bodyPr>
            <a:normAutofit/>
          </a:bodyPr>
          <a:lstStyle/>
          <a:p>
            <a:pPr marL="265176" indent="-265176" eaLnBrk="1" fontAlgn="auto" hangingPunct="1">
              <a:spcAft>
                <a:spcPct val="0"/>
              </a:spcAft>
              <a:buFont typeface="Wingdings" pitchFamily="2" charset="2"/>
              <a:buNone/>
              <a:defRPr>
                <a:effectLst/>
              </a:defRPr>
            </a:pPr>
            <a:endParaRPr lang="en-US" altLang="en-US" sz="2050" b="1" u="sng" smtClean="0">
              <a:effectLst/>
              <a:latin typeface="Times New Roman" panose="02020603050405020304" pitchFamily="18" charset="0"/>
              <a:cs typeface="Times New Roman" panose="02020603050405020304" pitchFamily="18" charset="0"/>
            </a:endParaRPr>
          </a:p>
          <a:p>
            <a:pPr marL="457200" indent="-457200" eaLnBrk="1" fontAlgn="auto" hangingPunct="1">
              <a:spcBef>
                <a:spcPts val="600"/>
              </a:spcBef>
              <a:spcAft>
                <a:spcPts val="600"/>
              </a:spcAft>
              <a:buFont typeface="Wingdings" pitchFamily="2" charset="2"/>
              <a:buChar char="§"/>
              <a:defRPr>
                <a:effectLst/>
              </a:defRPr>
            </a:pPr>
            <a:r>
              <a:rPr lang="en-US" altLang="en-US" sz="2400" smtClean="0">
                <a:effectLst/>
                <a:latin typeface="Times New Roman" panose="02020603050405020304" pitchFamily="18" charset="0"/>
                <a:cs typeface="Times New Roman" panose="02020603050405020304" pitchFamily="18" charset="0"/>
              </a:rPr>
              <a:t>The </a:t>
            </a:r>
            <a:r>
              <a:rPr lang="en-US" altLang="en-US" sz="2400" u="sng" smtClean="0">
                <a:effectLst/>
                <a:latin typeface="Times New Roman" panose="02020603050405020304" pitchFamily="18" charset="0"/>
                <a:cs typeface="Times New Roman" panose="02020603050405020304" pitchFamily="18" charset="0"/>
              </a:rPr>
              <a:t>Deputy will issue a written determination.</a:t>
            </a:r>
            <a:r>
              <a:rPr lang="en-US" altLang="en-US" sz="2400" smtClean="0">
                <a:effectLst/>
                <a:latin typeface="Times New Roman" panose="02020603050405020304" pitchFamily="18" charset="0"/>
                <a:cs typeface="Times New Roman" panose="02020603050405020304" pitchFamily="18" charset="0"/>
              </a:rPr>
              <a:t> The determination will be based upon the information obtained as a result of the hearing. This decision will be mailed to both the employer and the claimant. </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3554" name="Rectangle 1026"/>
          <p:cNvSpPr>
            <a:spLocks noGrp="1" noChangeArrowheads="1"/>
          </p:cNvSpPr>
          <p:nvPr>
            <p:ph type="title"/>
          </p:nvPr>
        </p:nvSpPr>
        <p:spPr>
          <a:xfrm>
            <a:off x="533400" y="990600"/>
            <a:ext cx="8077200" cy="762000"/>
          </a:xfrm>
          <a:effectLst/>
        </p:spPr>
        <p:txBody>
          <a:bodyPr/>
          <a:lstStyle/>
          <a:p>
            <a:pPr algn="ctr" eaLnBrk="1" fontAlgn="auto" hangingPunct="1">
              <a:spcAft>
                <a:spcPct val="0"/>
              </a:spcAft>
              <a:defRPr>
                <a:effectLst/>
              </a:defRPr>
            </a:pPr>
            <a:r>
              <a:rPr lang="en-US" altLang="en-US" sz="3200" smtClean="0">
                <a:solidFill>
                  <a:schemeClr val="accent1">
                    <a:tint val="88000"/>
                    <a:satMod val="150000"/>
                  </a:schemeClr>
                </a:solidFill>
                <a:effectLst/>
                <a:latin typeface="Times New Roman" panose="02020603050405020304" pitchFamily="18" charset="0"/>
                <a:cs typeface="Times New Roman" panose="02020603050405020304" pitchFamily="18" charset="0"/>
              </a:rPr>
              <a:t>What if I Do Not Agree with the Decision?</a:t>
            </a:r>
          </a:p>
        </p:txBody>
      </p:sp>
      <p:sp>
        <p:nvSpPr>
          <p:cNvPr id="39938" name="Rectangle 1027"/>
          <p:cNvSpPr>
            <a:spLocks noGrp="1" noChangeArrowheads="1"/>
          </p:cNvSpPr>
          <p:nvPr>
            <p:ph idx="1"/>
          </p:nvPr>
        </p:nvSpPr>
        <p:spPr>
          <a:xfrm>
            <a:off x="838200" y="2362200"/>
            <a:ext cx="7543800" cy="3124200"/>
          </a:xfrm>
          <a:effectLst/>
        </p:spPr>
        <p:txBody>
          <a:bodyPr/>
          <a:lstStyle/>
          <a:p>
            <a:pPr eaLnBrk="1" hangingPunct="1">
              <a:lnSpc>
                <a:spcPct val="90000"/>
              </a:lnSpc>
              <a:buFont typeface="Wingdings" pitchFamily="2" charset="2"/>
              <a:buNone/>
            </a:pPr>
            <a:r>
              <a:rPr lang="en-US" altLang="en-US" sz="2400" b="1" u="sng" dirty="0" smtClean="0">
                <a:effectLst/>
                <a:latin typeface="Times New Roman" panose="02020603050405020304" pitchFamily="18" charset="0"/>
                <a:cs typeface="Times New Roman" panose="02020603050405020304" pitchFamily="18" charset="0"/>
              </a:rPr>
              <a:t>Appeal Rights:</a:t>
            </a:r>
          </a:p>
          <a:p>
            <a:pPr eaLnBrk="1" hangingPunct="1">
              <a:lnSpc>
                <a:spcPct val="90000"/>
              </a:lnSpc>
              <a:buFont typeface="Wingdings" pitchFamily="2" charset="2"/>
              <a:buNone/>
            </a:pPr>
            <a:endParaRPr lang="en-US" altLang="en-US" sz="2400" b="1" u="sng" dirty="0" smtClean="0">
              <a:effectLst/>
              <a:latin typeface="Times New Roman" panose="02020603050405020304" pitchFamily="18" charset="0"/>
              <a:cs typeface="Times New Roman" panose="02020603050405020304" pitchFamily="18" charset="0"/>
            </a:endParaRPr>
          </a:p>
          <a:p>
            <a:pPr eaLnBrk="1" hangingPunct="1">
              <a:lnSpc>
                <a:spcPct val="90000"/>
              </a:lnSpc>
            </a:pPr>
            <a:r>
              <a:rPr lang="en-US" altLang="en-US" sz="2400" dirty="0" smtClean="0">
                <a:effectLst/>
                <a:latin typeface="Times New Roman" panose="02020603050405020304" pitchFamily="18" charset="0"/>
                <a:cs typeface="Times New Roman" panose="02020603050405020304" pitchFamily="18" charset="0"/>
              </a:rPr>
              <a:t>Either party may file an appeal. This can be done on line, in writing, or by FAX. The appeal must be filed within 30 days from the date the decision was mailed.</a:t>
            </a:r>
          </a:p>
          <a:p>
            <a:pPr eaLnBrk="1" hangingPunct="1">
              <a:lnSpc>
                <a:spcPct val="90000"/>
              </a:lnSpc>
            </a:pPr>
            <a:endParaRPr lang="en-US" altLang="en-US" sz="2400" dirty="0" smtClean="0">
              <a:effectLst/>
              <a:latin typeface="Times New Roman" panose="02020603050405020304" pitchFamily="18" charset="0"/>
              <a:cs typeface="Times New Roman" panose="02020603050405020304" pitchFamily="18" charset="0"/>
            </a:endParaRPr>
          </a:p>
          <a:p>
            <a:pPr eaLnBrk="1" hangingPunct="1">
              <a:lnSpc>
                <a:spcPct val="90000"/>
              </a:lnSpc>
            </a:pPr>
            <a:r>
              <a:rPr lang="en-US" altLang="en-US" sz="2400" dirty="0" smtClean="0">
                <a:effectLst/>
                <a:latin typeface="Times New Roman" panose="02020603050405020304" pitchFamily="18" charset="0"/>
                <a:cs typeface="Times New Roman" panose="02020603050405020304" pitchFamily="18" charset="0"/>
              </a:rPr>
              <a:t>If the claimant is qualified, they may continue to draw benefits pending the outcome of the appeal.</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9938" name="Rectangle 2"/>
          <p:cNvSpPr>
            <a:spLocks noGrp="1" noChangeArrowheads="1"/>
          </p:cNvSpPr>
          <p:nvPr>
            <p:ph type="title"/>
          </p:nvPr>
        </p:nvSpPr>
        <p:spPr>
          <a:xfrm>
            <a:off x="762000" y="762000"/>
            <a:ext cx="7467600" cy="655638"/>
          </a:xfrm>
          <a:effectLst/>
        </p:spPr>
        <p:txBody>
          <a:bodyPr>
            <a:noAutofit/>
          </a:bodyPr>
          <a:lstStyle/>
          <a:p>
            <a:pPr algn="ctr" eaLnBrk="1" fontAlgn="auto" hangingPunct="1">
              <a:spcAft>
                <a:spcPct val="0"/>
              </a:spcAft>
              <a:defRPr>
                <a:effectLst/>
              </a:defRPr>
            </a:pPr>
            <a:r>
              <a:rPr lang="en-US" altLang="en-US" sz="4000" smtClean="0">
                <a:solidFill>
                  <a:schemeClr val="accent1">
                    <a:tint val="88000"/>
                    <a:satMod val="150000"/>
                  </a:schemeClr>
                </a:solidFill>
                <a:effectLst/>
                <a:latin typeface="Times New Roman" panose="02020603050405020304" pitchFamily="18" charset="0"/>
                <a:cs typeface="Times New Roman" panose="02020603050405020304" pitchFamily="18" charset="0"/>
              </a:rPr>
              <a:t>Cost Management Tips</a:t>
            </a:r>
          </a:p>
        </p:txBody>
      </p:sp>
      <p:sp>
        <p:nvSpPr>
          <p:cNvPr id="39939" name="Rectangle 3"/>
          <p:cNvSpPr>
            <a:spLocks noGrp="1" noChangeArrowheads="1"/>
          </p:cNvSpPr>
          <p:nvPr>
            <p:ph idx="1"/>
          </p:nvPr>
        </p:nvSpPr>
        <p:spPr>
          <a:xfrm>
            <a:off x="457200" y="1447800"/>
            <a:ext cx="8183563" cy="4572000"/>
          </a:xfrm>
          <a:effectLst/>
        </p:spPr>
        <p:txBody>
          <a:bodyPr>
            <a:normAutofit fontScale="32500" lnSpcReduction="20000"/>
          </a:bodyPr>
          <a:lstStyle/>
          <a:p>
            <a:pPr marL="265176" indent="-265176" eaLnBrk="1" fontAlgn="auto" hangingPunct="1">
              <a:lnSpc>
                <a:spcPct val="120000"/>
              </a:lnSpc>
              <a:spcAft>
                <a:spcPts val="600"/>
              </a:spcAft>
              <a:buFont typeface="Wingdings 2"/>
              <a:buChar char=""/>
              <a:defRPr>
                <a:effectLst/>
              </a:defRPr>
            </a:pPr>
            <a:r>
              <a:rPr lang="en-US" altLang="en-US" sz="5000" smtClean="0">
                <a:effectLst/>
                <a:latin typeface="Times New Roman" panose="02020603050405020304" pitchFamily="18" charset="0"/>
                <a:cs typeface="Times New Roman" panose="02020603050405020304" pitchFamily="18" charset="0"/>
              </a:rPr>
              <a:t>Evaluate new employees before 30 work days or 240 hours have passed.</a:t>
            </a:r>
          </a:p>
          <a:p>
            <a:pPr marL="265176" indent="-265176" eaLnBrk="1" fontAlgn="auto" hangingPunct="1">
              <a:lnSpc>
                <a:spcPct val="120000"/>
              </a:lnSpc>
              <a:spcAft>
                <a:spcPts val="600"/>
              </a:spcAft>
              <a:buFont typeface="Wingdings 2"/>
              <a:buChar char=""/>
              <a:defRPr>
                <a:effectLst/>
              </a:defRPr>
            </a:pPr>
            <a:r>
              <a:rPr lang="en-US" altLang="en-US" sz="5000" smtClean="0">
                <a:effectLst/>
                <a:latin typeface="Times New Roman" panose="02020603050405020304" pitchFamily="18" charset="0"/>
                <a:cs typeface="Times New Roman" panose="02020603050405020304" pitchFamily="18" charset="0"/>
              </a:rPr>
              <a:t>Develop a written policy manual. </a:t>
            </a:r>
          </a:p>
          <a:p>
            <a:pPr marL="265176" indent="-265176" eaLnBrk="1" fontAlgn="auto" hangingPunct="1">
              <a:lnSpc>
                <a:spcPct val="120000"/>
              </a:lnSpc>
              <a:spcAft>
                <a:spcPts val="600"/>
              </a:spcAft>
              <a:buFont typeface="Wingdings 2"/>
              <a:buChar char=""/>
              <a:defRPr>
                <a:effectLst/>
              </a:defRPr>
            </a:pPr>
            <a:r>
              <a:rPr lang="en-US" altLang="en-US" sz="5000" smtClean="0">
                <a:effectLst/>
                <a:latin typeface="Times New Roman" panose="02020603050405020304" pitchFamily="18" charset="0"/>
                <a:cs typeface="Times New Roman" panose="02020603050405020304" pitchFamily="18" charset="0"/>
              </a:rPr>
              <a:t>Require that every employee acknowledge in writing their understanding of your policy.</a:t>
            </a:r>
          </a:p>
          <a:p>
            <a:pPr marL="265176" indent="-265176" eaLnBrk="1" fontAlgn="auto" hangingPunct="1">
              <a:lnSpc>
                <a:spcPct val="120000"/>
              </a:lnSpc>
              <a:spcAft>
                <a:spcPts val="600"/>
              </a:spcAft>
              <a:buFont typeface="Wingdings 2"/>
              <a:buChar char=""/>
              <a:defRPr>
                <a:effectLst/>
              </a:defRPr>
            </a:pPr>
            <a:r>
              <a:rPr lang="en-US" altLang="en-US" sz="5000" smtClean="0">
                <a:effectLst/>
                <a:latin typeface="Times New Roman" panose="02020603050405020304" pitchFamily="18" charset="0"/>
                <a:cs typeface="Times New Roman" panose="02020603050405020304" pitchFamily="18" charset="0"/>
              </a:rPr>
              <a:t>Follow your policy and document any disciplinary actions. </a:t>
            </a:r>
          </a:p>
          <a:p>
            <a:pPr marL="265176" indent="-265176" eaLnBrk="1" fontAlgn="auto" hangingPunct="1">
              <a:lnSpc>
                <a:spcPct val="120000"/>
              </a:lnSpc>
              <a:spcAft>
                <a:spcPts val="600"/>
              </a:spcAft>
              <a:buFont typeface="Wingdings 2"/>
              <a:buChar char=""/>
              <a:defRPr>
                <a:effectLst/>
              </a:defRPr>
            </a:pPr>
            <a:r>
              <a:rPr lang="en-US" altLang="en-US" sz="5000" smtClean="0">
                <a:effectLst/>
                <a:latin typeface="Times New Roman" panose="02020603050405020304" pitchFamily="18" charset="0"/>
                <a:cs typeface="Times New Roman" panose="02020603050405020304" pitchFamily="18" charset="0"/>
              </a:rPr>
              <a:t>Return the Wage and Separation report on time.</a:t>
            </a:r>
          </a:p>
          <a:p>
            <a:pPr marL="265176" indent="-265176" eaLnBrk="1" fontAlgn="auto" hangingPunct="1">
              <a:lnSpc>
                <a:spcPct val="120000"/>
              </a:lnSpc>
              <a:spcAft>
                <a:spcPts val="600"/>
              </a:spcAft>
              <a:buFont typeface="Wingdings 2"/>
              <a:buChar char=""/>
              <a:defRPr>
                <a:effectLst/>
              </a:defRPr>
            </a:pPr>
            <a:r>
              <a:rPr lang="en-US" altLang="en-US" sz="5000" smtClean="0">
                <a:effectLst/>
                <a:latin typeface="Times New Roman" panose="02020603050405020304" pitchFamily="18" charset="0"/>
                <a:cs typeface="Times New Roman" panose="02020603050405020304" pitchFamily="18" charset="0"/>
              </a:rPr>
              <a:t>Participate in the fact finding hearing. </a:t>
            </a:r>
          </a:p>
          <a:p>
            <a:pPr marL="265176" indent="-265176" eaLnBrk="1" fontAlgn="auto" hangingPunct="1">
              <a:lnSpc>
                <a:spcPct val="120000"/>
              </a:lnSpc>
              <a:spcAft>
                <a:spcPts val="600"/>
              </a:spcAft>
              <a:buFont typeface="Wingdings 2"/>
              <a:buChar char=""/>
              <a:defRPr>
                <a:effectLst/>
              </a:defRPr>
            </a:pPr>
            <a:r>
              <a:rPr lang="en-US" altLang="en-US" sz="5000" smtClean="0">
                <a:effectLst/>
                <a:latin typeface="Times New Roman" panose="02020603050405020304" pitchFamily="18" charset="0"/>
                <a:cs typeface="Times New Roman" panose="02020603050405020304" pitchFamily="18" charset="0"/>
              </a:rPr>
              <a:t>Supply the first hand testimony and any written documentation.</a:t>
            </a:r>
            <a:endParaRPr lang="en-US" altLang="en-US" sz="5000">
              <a:effectLst/>
              <a:latin typeface="Times New Roman" panose="02020603050405020304" pitchFamily="18" charset="0"/>
              <a:cs typeface="Times New Roman" panose="02020603050405020304" pitchFamily="18" charset="0"/>
            </a:endParaRPr>
          </a:p>
          <a:p>
            <a:pPr marL="265176" indent="-265176" eaLnBrk="1" fontAlgn="auto" hangingPunct="1">
              <a:lnSpc>
                <a:spcPct val="120000"/>
              </a:lnSpc>
              <a:spcAft>
                <a:spcPts val="600"/>
              </a:spcAft>
              <a:buFont typeface="Wingdings 2"/>
              <a:buChar char=""/>
              <a:defRPr>
                <a:effectLst/>
              </a:defRPr>
            </a:pPr>
            <a:r>
              <a:rPr lang="en-US" altLang="en-US" sz="5000" smtClean="0">
                <a:effectLst/>
                <a:latin typeface="Times New Roman" panose="02020603050405020304" pitchFamily="18" charset="0"/>
                <a:cs typeface="Times New Roman" panose="02020603050405020304" pitchFamily="18" charset="0"/>
              </a:rPr>
              <a:t>File an appeal if you disagree with the outcome. </a:t>
            </a:r>
            <a:endParaRPr lang="en-US" altLang="en-US" sz="5000">
              <a:effectLst/>
              <a:latin typeface="Times New Roman" panose="02020603050405020304" pitchFamily="18" charset="0"/>
              <a:cs typeface="Times New Roman" panose="02020603050405020304" pitchFamily="18" charset="0"/>
            </a:endParaRPr>
          </a:p>
          <a:p>
            <a:pPr marL="265176" indent="-265176" eaLnBrk="1" fontAlgn="auto" hangingPunct="1">
              <a:lnSpc>
                <a:spcPct val="120000"/>
              </a:lnSpc>
              <a:spcAft>
                <a:spcPts val="600"/>
              </a:spcAft>
              <a:buFont typeface="Wingdings 2"/>
              <a:buChar char=""/>
              <a:defRPr>
                <a:effectLst/>
              </a:defRPr>
            </a:pPr>
            <a:r>
              <a:rPr lang="en-US" altLang="en-US" sz="5000" smtClean="0">
                <a:effectLst/>
                <a:latin typeface="Times New Roman" panose="02020603050405020304" pitchFamily="18" charset="0"/>
                <a:cs typeface="Times New Roman" panose="02020603050405020304" pitchFamily="18" charset="0"/>
              </a:rPr>
              <a:t>Review all benefit charges for accuracy. </a:t>
            </a:r>
            <a:endParaRPr lang="en-US" altLang="en-US" sz="5000">
              <a:effectLst/>
              <a:latin typeface="Times New Roman" panose="02020603050405020304" pitchFamily="18" charset="0"/>
              <a:cs typeface="Times New Roman" panose="02020603050405020304" pitchFamily="18" charset="0"/>
            </a:endParaRPr>
          </a:p>
          <a:p>
            <a:pPr marL="265176" indent="-265176" eaLnBrk="1" fontAlgn="auto" hangingPunct="1">
              <a:lnSpc>
                <a:spcPct val="120000"/>
              </a:lnSpc>
              <a:spcAft>
                <a:spcPts val="600"/>
              </a:spcAft>
              <a:buFont typeface="Wingdings 2"/>
              <a:buChar char=""/>
              <a:defRPr>
                <a:effectLst/>
              </a:defRPr>
            </a:pPr>
            <a:r>
              <a:rPr lang="en-US" altLang="en-US" sz="5000" smtClean="0">
                <a:effectLst/>
                <a:latin typeface="Times New Roman" panose="02020603050405020304" pitchFamily="18" charset="0"/>
                <a:cs typeface="Times New Roman" panose="02020603050405020304" pitchFamily="18" charset="0"/>
              </a:rPr>
              <a:t>Contact the VEC for any clarification of for any correction. </a:t>
            </a:r>
            <a:endParaRPr lang="en-US" altLang="en-US" sz="5000">
              <a:effectLst/>
              <a:latin typeface="Times New Roman" panose="02020603050405020304" pitchFamily="18" charset="0"/>
              <a:cs typeface="Times New Roman" panose="02020603050405020304" pitchFamily="18" charset="0"/>
            </a:endParaRPr>
          </a:p>
          <a:p>
            <a:pPr marL="265176" indent="-265176" eaLnBrk="1" fontAlgn="auto" hangingPunct="1">
              <a:lnSpc>
                <a:spcPct val="90000"/>
              </a:lnSpc>
              <a:spcAft>
                <a:spcPct val="0"/>
              </a:spcAft>
              <a:buFont typeface="Wingdings 2"/>
              <a:buChar char=""/>
              <a:defRPr>
                <a:effectLst/>
              </a:defRPr>
            </a:pPr>
            <a:endParaRPr lang="en-US" altLang="en-US" sz="2400" smtClean="0">
              <a:effectLst/>
              <a:latin typeface="Times New Roman" panose="02020603050405020304" pitchFamily="18" charset="0"/>
              <a:cs typeface="Times New Roman" panose="02020603050405020304" pitchFamily="18" charset="0"/>
            </a:endParaRPr>
          </a:p>
        </p:txBody>
      </p:sp>
      <p:pic>
        <p:nvPicPr>
          <p:cNvPr id="68611" name="Picture 3"/>
          <p:cNvPicPr>
            <a:picLocks noChangeAspect="1"/>
          </p:cNvPicPr>
          <p:nvPr/>
        </p:nvPicPr>
        <p:blipFill>
          <a:blip r:embed="rId3" cstate="print"/>
          <a:stretch>
            <a:fillRect/>
          </a:stretch>
        </p:blipFill>
        <p:spPr>
          <a:xfrm>
            <a:off x="6858000" y="5683250"/>
            <a:ext cx="1905000" cy="800100"/>
          </a:xfrm>
          <a:prstGeom prst="rect">
            <a:avLst/>
          </a:prstGeom>
          <a:noFill/>
          <a:ln w="9525">
            <a:noFill/>
            <a:miter lim="800000"/>
          </a:ln>
          <a:effec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6626" name="Rectangle 1026"/>
          <p:cNvSpPr>
            <a:spLocks noGrp="1" noChangeArrowheads="1"/>
          </p:cNvSpPr>
          <p:nvPr>
            <p:ph type="title"/>
          </p:nvPr>
        </p:nvSpPr>
        <p:spPr>
          <a:xfrm>
            <a:off x="990600" y="990600"/>
            <a:ext cx="7162800" cy="669925"/>
          </a:xfrm>
          <a:effectLst/>
        </p:spPr>
        <p:txBody>
          <a:bodyPr>
            <a:noAutofit/>
          </a:bodyPr>
          <a:lstStyle/>
          <a:p>
            <a:pPr algn="ctr" eaLnBrk="1" fontAlgn="auto" hangingPunct="1">
              <a:spcAft>
                <a:spcPct val="0"/>
              </a:spcAft>
              <a:defRPr>
                <a:effectLst/>
              </a:defRPr>
            </a:pPr>
            <a:r>
              <a:rPr lang="en-US" altLang="en-US" sz="4000" smtClean="0">
                <a:solidFill>
                  <a:schemeClr val="accent1">
                    <a:tint val="88000"/>
                    <a:satMod val="150000"/>
                  </a:schemeClr>
                </a:solidFill>
                <a:effectLst/>
                <a:latin typeface="Times New Roman" panose="02020603050405020304" pitchFamily="18" charset="0"/>
                <a:cs typeface="Times New Roman" panose="02020603050405020304" pitchFamily="18" charset="0"/>
              </a:rPr>
              <a:t>Misconduct Defined</a:t>
            </a:r>
          </a:p>
        </p:txBody>
      </p:sp>
      <p:sp>
        <p:nvSpPr>
          <p:cNvPr id="41986" name="Rectangle 1027"/>
          <p:cNvSpPr>
            <a:spLocks noGrp="1" noChangeArrowheads="1"/>
          </p:cNvSpPr>
          <p:nvPr>
            <p:ph idx="1"/>
          </p:nvPr>
        </p:nvSpPr>
        <p:spPr>
          <a:xfrm>
            <a:off x="457200" y="2362200"/>
            <a:ext cx="8183563" cy="1447800"/>
          </a:xfrm>
          <a:effectLst/>
        </p:spPr>
        <p:txBody>
          <a:bodyPr/>
          <a:lstStyle/>
          <a:p>
            <a:pPr eaLnBrk="1" hangingPunct="1"/>
            <a:r>
              <a:rPr lang="en-US" altLang="en-US" sz="2400" smtClean="0">
                <a:effectLst/>
                <a:latin typeface="Times New Roman" panose="02020603050405020304" pitchFamily="18" charset="0"/>
                <a:cs typeface="Times New Roman" panose="02020603050405020304" pitchFamily="18" charset="0"/>
              </a:rPr>
              <a:t>A deliberate violation of reasonable company rule, or</a:t>
            </a:r>
          </a:p>
          <a:p>
            <a:pPr eaLnBrk="1" hangingPunct="1"/>
            <a:r>
              <a:rPr lang="en-US" altLang="en-US" sz="2400" smtClean="0">
                <a:effectLst/>
                <a:latin typeface="Times New Roman" panose="02020603050405020304" pitchFamily="18" charset="0"/>
                <a:cs typeface="Times New Roman" panose="02020603050405020304" pitchFamily="18" charset="0"/>
              </a:rPr>
              <a:t>Acts or omissions that, by their nature or reoccurrence, showed a willful disregard of the employer’s interests.</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8674" name="Rectangle 2"/>
          <p:cNvSpPr>
            <a:spLocks noGrp="1" noChangeArrowheads="1"/>
          </p:cNvSpPr>
          <p:nvPr>
            <p:ph type="title"/>
          </p:nvPr>
        </p:nvSpPr>
        <p:spPr>
          <a:xfrm>
            <a:off x="1143000" y="1295400"/>
            <a:ext cx="6659563" cy="669925"/>
          </a:xfrm>
          <a:effectLst/>
        </p:spPr>
        <p:txBody>
          <a:bodyPr>
            <a:noAutofit/>
          </a:bodyPr>
          <a:lstStyle/>
          <a:p>
            <a:pPr algn="ctr" eaLnBrk="1" fontAlgn="auto" hangingPunct="1">
              <a:spcAft>
                <a:spcPct val="0"/>
              </a:spcAft>
              <a:defRPr>
                <a:effectLst/>
              </a:defRPr>
            </a:pPr>
            <a:r>
              <a:rPr lang="en-US" altLang="en-US" sz="4000" smtClean="0">
                <a:solidFill>
                  <a:schemeClr val="accent1">
                    <a:tint val="88000"/>
                    <a:satMod val="150000"/>
                  </a:schemeClr>
                </a:solidFill>
                <a:effectLst/>
                <a:latin typeface="Times New Roman" panose="02020603050405020304" pitchFamily="18" charset="0"/>
                <a:cs typeface="Times New Roman" panose="02020603050405020304" pitchFamily="18" charset="0"/>
              </a:rPr>
              <a:t>Burden of Proof</a:t>
            </a:r>
          </a:p>
        </p:txBody>
      </p:sp>
      <p:sp>
        <p:nvSpPr>
          <p:cNvPr id="44034" name="Rectangle 3"/>
          <p:cNvSpPr>
            <a:spLocks noGrp="1" noChangeArrowheads="1"/>
          </p:cNvSpPr>
          <p:nvPr>
            <p:ph idx="1"/>
          </p:nvPr>
        </p:nvSpPr>
        <p:spPr>
          <a:xfrm>
            <a:off x="457200" y="2590800"/>
            <a:ext cx="8183563" cy="1905000"/>
          </a:xfrm>
          <a:effectLst/>
        </p:spPr>
        <p:txBody>
          <a:bodyPr/>
          <a:lstStyle/>
          <a:p>
            <a:pPr eaLnBrk="1" hangingPunct="1"/>
            <a:r>
              <a:rPr lang="en-US" altLang="en-US" sz="2400" smtClean="0">
                <a:effectLst/>
                <a:latin typeface="Times New Roman" panose="02020603050405020304" pitchFamily="18" charset="0"/>
                <a:cs typeface="Times New Roman" panose="02020603050405020304" pitchFamily="18" charset="0"/>
              </a:rPr>
              <a:t>The burden of proof is on the employer to show misconduct by a preponderance of evidence.</a:t>
            </a:r>
          </a:p>
          <a:p>
            <a:pPr eaLnBrk="1" hangingPunct="1"/>
            <a:r>
              <a:rPr lang="en-US" altLang="en-US" sz="2400" smtClean="0">
                <a:effectLst/>
                <a:latin typeface="Times New Roman" panose="02020603050405020304" pitchFamily="18" charset="0"/>
                <a:cs typeface="Times New Roman" panose="02020603050405020304" pitchFamily="18" charset="0"/>
              </a:rPr>
              <a:t>Once the employer has proven misconduct, the burden shifts to the claimant to prove mitigating circumstances.</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7650" name="Rectangle 2"/>
          <p:cNvSpPr>
            <a:spLocks noGrp="1" noChangeArrowheads="1"/>
          </p:cNvSpPr>
          <p:nvPr>
            <p:ph type="title"/>
          </p:nvPr>
        </p:nvSpPr>
        <p:spPr>
          <a:xfrm>
            <a:off x="914400" y="914400"/>
            <a:ext cx="7467600" cy="762000"/>
          </a:xfrm>
          <a:effectLst/>
        </p:spPr>
        <p:txBody>
          <a:bodyPr/>
          <a:lstStyle/>
          <a:p>
            <a:pPr algn="ctr" eaLnBrk="1" fontAlgn="auto" hangingPunct="1">
              <a:spcAft>
                <a:spcPct val="0"/>
              </a:spcAft>
              <a:defRPr>
                <a:effectLst/>
              </a:defRPr>
            </a:pPr>
            <a:r>
              <a:rPr lang="en-US" altLang="en-US" smtClean="0">
                <a:solidFill>
                  <a:schemeClr val="accent1">
                    <a:tint val="88000"/>
                    <a:satMod val="150000"/>
                  </a:schemeClr>
                </a:solidFill>
                <a:effectLst/>
                <a:latin typeface="Times New Roman" panose="02020603050405020304" pitchFamily="18" charset="0"/>
                <a:cs typeface="Times New Roman" panose="02020603050405020304" pitchFamily="18" charset="0"/>
              </a:rPr>
              <a:t>Mitigating Circumstances</a:t>
            </a:r>
          </a:p>
        </p:txBody>
      </p:sp>
      <p:sp>
        <p:nvSpPr>
          <p:cNvPr id="46082" name="Rectangle 3"/>
          <p:cNvSpPr>
            <a:spLocks noGrp="1" noChangeArrowheads="1"/>
          </p:cNvSpPr>
          <p:nvPr>
            <p:ph idx="1"/>
          </p:nvPr>
        </p:nvSpPr>
        <p:spPr>
          <a:xfrm>
            <a:off x="457200" y="1981200"/>
            <a:ext cx="8183563" cy="1752600"/>
          </a:xfrm>
          <a:effectLst/>
        </p:spPr>
        <p:txBody>
          <a:bodyPr/>
          <a:lstStyle/>
          <a:p>
            <a:pPr eaLnBrk="1" hangingPunct="1"/>
            <a:r>
              <a:rPr lang="en-US" altLang="en-US" sz="2400" smtClean="0">
                <a:effectLst/>
                <a:latin typeface="Times New Roman" panose="02020603050405020304" pitchFamily="18" charset="0"/>
                <a:cs typeface="Times New Roman" panose="02020603050405020304" pitchFamily="18" charset="0"/>
              </a:rPr>
              <a:t>Employee may avoid a disqualification if there was a showing of mitigating circumstances.</a:t>
            </a:r>
          </a:p>
          <a:p>
            <a:pPr eaLnBrk="1" hangingPunct="1"/>
            <a:r>
              <a:rPr lang="en-US" altLang="en-US" sz="2400" smtClean="0">
                <a:effectLst/>
                <a:latin typeface="Times New Roman" panose="02020603050405020304" pitchFamily="18" charset="0"/>
                <a:cs typeface="Times New Roman" panose="02020603050405020304" pitchFamily="18" charset="0"/>
              </a:rPr>
              <a:t>Generally, these will be circumstances that tend to show the employee’s actions were not deliberate or willful</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1746" name="Rectangle 2"/>
          <p:cNvSpPr>
            <a:spLocks noGrp="1" noChangeArrowheads="1"/>
          </p:cNvSpPr>
          <p:nvPr>
            <p:ph type="title"/>
          </p:nvPr>
        </p:nvSpPr>
        <p:spPr>
          <a:xfrm>
            <a:off x="762000" y="914400"/>
            <a:ext cx="7467600" cy="1190625"/>
          </a:xfrm>
          <a:effectLst/>
        </p:spPr>
        <p:txBody>
          <a:bodyPr>
            <a:noAutofit/>
          </a:bodyPr>
          <a:lstStyle/>
          <a:p>
            <a:pPr algn="ctr" eaLnBrk="1" fontAlgn="auto" hangingPunct="1">
              <a:spcAft>
                <a:spcPct val="0"/>
              </a:spcAft>
              <a:defRPr>
                <a:effectLst/>
              </a:defRPr>
            </a:pPr>
            <a:r>
              <a:rPr lang="en-US" altLang="en-US" smtClean="0">
                <a:solidFill>
                  <a:schemeClr val="accent1">
                    <a:tint val="88000"/>
                    <a:satMod val="150000"/>
                  </a:schemeClr>
                </a:solidFill>
                <a:effectLst/>
                <a:latin typeface="Times New Roman" panose="02020603050405020304" pitchFamily="18" charset="0"/>
                <a:cs typeface="Times New Roman" panose="02020603050405020304" pitchFamily="18" charset="0"/>
              </a:rPr>
              <a:t>What Is Misconduct in Connection with Work?</a:t>
            </a:r>
          </a:p>
        </p:txBody>
      </p:sp>
      <p:sp>
        <p:nvSpPr>
          <p:cNvPr id="48130" name="Rectangle 3"/>
          <p:cNvSpPr>
            <a:spLocks noGrp="1" noChangeArrowheads="1"/>
          </p:cNvSpPr>
          <p:nvPr>
            <p:ph idx="1"/>
          </p:nvPr>
        </p:nvSpPr>
        <p:spPr>
          <a:xfrm>
            <a:off x="457200" y="2438400"/>
            <a:ext cx="8183563" cy="1752600"/>
          </a:xfrm>
          <a:effectLst/>
        </p:spPr>
        <p:txBody>
          <a:bodyPr/>
          <a:lstStyle/>
          <a:p>
            <a:pPr eaLnBrk="1" hangingPunct="1">
              <a:lnSpc>
                <a:spcPct val="90000"/>
              </a:lnSpc>
            </a:pPr>
            <a:r>
              <a:rPr lang="en-US" altLang="en-US" sz="2400" smtClean="0">
                <a:effectLst/>
                <a:latin typeface="Times New Roman" panose="02020603050405020304" pitchFamily="18" charset="0"/>
                <a:cs typeface="Times New Roman" panose="02020603050405020304" pitchFamily="18" charset="0"/>
              </a:rPr>
              <a:t>Claimant may be disqualified for misconduct </a:t>
            </a:r>
            <a:r>
              <a:rPr lang="en-US" altLang="en-US" sz="2400" u="sng" smtClean="0">
                <a:effectLst/>
                <a:latin typeface="Times New Roman" panose="02020603050405020304" pitchFamily="18" charset="0"/>
                <a:cs typeface="Times New Roman" panose="02020603050405020304" pitchFamily="18" charset="0"/>
              </a:rPr>
              <a:t>only</a:t>
            </a:r>
            <a:r>
              <a:rPr lang="en-US" altLang="en-US" sz="2400" smtClean="0">
                <a:effectLst/>
                <a:latin typeface="Times New Roman" panose="02020603050405020304" pitchFamily="18" charset="0"/>
                <a:cs typeface="Times New Roman" panose="02020603050405020304" pitchFamily="18" charset="0"/>
              </a:rPr>
              <a:t> if it is in connection with work. </a:t>
            </a:r>
          </a:p>
          <a:p>
            <a:pPr eaLnBrk="1" hangingPunct="1">
              <a:lnSpc>
                <a:spcPct val="90000"/>
              </a:lnSpc>
            </a:pPr>
            <a:r>
              <a:rPr lang="en-US" altLang="en-US" sz="2400" smtClean="0">
                <a:effectLst/>
                <a:latin typeface="Times New Roman" panose="02020603050405020304" pitchFamily="18" charset="0"/>
                <a:cs typeface="Times New Roman" panose="02020603050405020304" pitchFamily="18" charset="0"/>
              </a:rPr>
              <a:t>The test is whether there is a reasonable link between the act of misconduct and the claimant’s job.</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5122" name="Rectangle 2"/>
          <p:cNvSpPr>
            <a:spLocks noGrp="1" noChangeArrowheads="1"/>
          </p:cNvSpPr>
          <p:nvPr>
            <p:ph type="title"/>
          </p:nvPr>
        </p:nvSpPr>
        <p:spPr>
          <a:xfrm>
            <a:off x="609600" y="1752600"/>
            <a:ext cx="7467600" cy="885825"/>
          </a:xfrm>
          <a:effectLst/>
        </p:spPr>
        <p:txBody>
          <a:bodyPr>
            <a:noAutofit/>
          </a:bodyPr>
          <a:lstStyle/>
          <a:p>
            <a:pPr algn="ctr" eaLnBrk="1" fontAlgn="auto" hangingPunct="1">
              <a:spcAft>
                <a:spcPct val="0"/>
              </a:spcAft>
              <a:defRPr>
                <a:effectLst/>
              </a:defRPr>
            </a:pPr>
            <a:r>
              <a:rPr lang="en-US" altLang="en-US" sz="4400" smtClean="0">
                <a:solidFill>
                  <a:schemeClr val="accent1">
                    <a:tint val="88000"/>
                    <a:satMod val="150000"/>
                  </a:schemeClr>
                </a:solidFill>
                <a:effectLst/>
                <a:latin typeface="Times New Roman" panose="02020603050405020304" pitchFamily="18" charset="0"/>
                <a:cs typeface="Times New Roman" panose="02020603050405020304" pitchFamily="18" charset="0"/>
              </a:rPr>
              <a:t>Purpose of the UI Program</a:t>
            </a:r>
          </a:p>
        </p:txBody>
      </p:sp>
      <p:sp>
        <p:nvSpPr>
          <p:cNvPr id="17410" name="Rectangle 3"/>
          <p:cNvSpPr>
            <a:spLocks noGrp="1" noChangeArrowheads="1"/>
          </p:cNvSpPr>
          <p:nvPr>
            <p:ph idx="1"/>
          </p:nvPr>
        </p:nvSpPr>
        <p:spPr>
          <a:xfrm>
            <a:off x="1295400" y="3200400"/>
            <a:ext cx="6858000" cy="1447800"/>
          </a:xfrm>
          <a:effectLst/>
        </p:spPr>
        <p:txBody>
          <a:bodyPr/>
          <a:lstStyle/>
          <a:p>
            <a:pPr marL="0" eaLnBrk="1" hangingPunct="1">
              <a:spcBef>
                <a:spcPct val="0"/>
              </a:spcBef>
              <a:buFont typeface="Wingdings" pitchFamily="2" charset="2"/>
              <a:buNone/>
            </a:pPr>
            <a:r>
              <a:rPr lang="en-US" altLang="en-US" smtClean="0">
                <a:effectLst/>
                <a:latin typeface="Times New Roman" panose="02020603050405020304" pitchFamily="18" charset="0"/>
                <a:cs typeface="Times New Roman" panose="02020603050405020304" pitchFamily="18" charset="0"/>
              </a:rPr>
              <a:t>To provide benefits to the regularly employed members of the labor force who become unemployed due to no fault of their own.</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9698" name="Rectangle 2"/>
          <p:cNvSpPr>
            <a:spLocks noGrp="1" noChangeArrowheads="1"/>
          </p:cNvSpPr>
          <p:nvPr>
            <p:ph type="title"/>
          </p:nvPr>
        </p:nvSpPr>
        <p:spPr>
          <a:xfrm>
            <a:off x="990600" y="762000"/>
            <a:ext cx="7467600" cy="1190625"/>
          </a:xfrm>
          <a:effectLst/>
        </p:spPr>
        <p:txBody>
          <a:bodyPr>
            <a:noAutofit/>
          </a:bodyPr>
          <a:lstStyle/>
          <a:p>
            <a:pPr algn="ctr" eaLnBrk="1" fontAlgn="auto" hangingPunct="1">
              <a:spcAft>
                <a:spcPct val="0"/>
              </a:spcAft>
              <a:defRPr>
                <a:effectLst/>
              </a:defRPr>
            </a:pPr>
            <a:r>
              <a:rPr lang="en-US" altLang="en-US" sz="4000" smtClean="0">
                <a:solidFill>
                  <a:schemeClr val="accent1">
                    <a:tint val="88000"/>
                    <a:satMod val="150000"/>
                  </a:schemeClr>
                </a:solidFill>
                <a:effectLst/>
                <a:latin typeface="Times New Roman" panose="02020603050405020304" pitchFamily="18" charset="0"/>
                <a:cs typeface="Times New Roman" panose="02020603050405020304" pitchFamily="18" charset="0"/>
              </a:rPr>
              <a:t>Examples of Acts that can Constitute Misconduct</a:t>
            </a:r>
          </a:p>
        </p:txBody>
      </p:sp>
      <p:sp>
        <p:nvSpPr>
          <p:cNvPr id="50178" name="Rectangle 3"/>
          <p:cNvSpPr>
            <a:spLocks noGrp="1" noChangeArrowheads="1"/>
          </p:cNvSpPr>
          <p:nvPr>
            <p:ph idx="1"/>
          </p:nvPr>
        </p:nvSpPr>
        <p:spPr>
          <a:xfrm>
            <a:off x="457200" y="2209800"/>
            <a:ext cx="8183563" cy="2743200"/>
          </a:xfrm>
          <a:effectLst/>
        </p:spPr>
        <p:txBody>
          <a:bodyPr/>
          <a:lstStyle/>
          <a:p>
            <a:pPr eaLnBrk="1" hangingPunct="1"/>
            <a:r>
              <a:rPr lang="en-US" altLang="en-US" sz="2400" smtClean="0">
                <a:effectLst/>
                <a:latin typeface="Times New Roman" panose="02020603050405020304" pitchFamily="18" charset="0"/>
                <a:cs typeface="Times New Roman" panose="02020603050405020304" pitchFamily="18" charset="0"/>
              </a:rPr>
              <a:t>Excessive absenteeism or tardiness without proper notice or adequate justification.</a:t>
            </a:r>
          </a:p>
          <a:p>
            <a:pPr eaLnBrk="1" hangingPunct="1"/>
            <a:r>
              <a:rPr lang="en-US" altLang="en-US" sz="2400" smtClean="0">
                <a:effectLst/>
                <a:latin typeface="Times New Roman" panose="02020603050405020304" pitchFamily="18" charset="0"/>
                <a:cs typeface="Times New Roman" panose="02020603050405020304" pitchFamily="18" charset="0"/>
              </a:rPr>
              <a:t>Insubordination.</a:t>
            </a:r>
          </a:p>
          <a:p>
            <a:pPr eaLnBrk="1" hangingPunct="1"/>
            <a:r>
              <a:rPr lang="en-US" altLang="en-US" sz="2400" smtClean="0">
                <a:effectLst/>
                <a:latin typeface="Times New Roman" panose="02020603050405020304" pitchFamily="18" charset="0"/>
                <a:cs typeface="Times New Roman" panose="02020603050405020304" pitchFamily="18" charset="0"/>
              </a:rPr>
              <a:t>Fighting on the job.</a:t>
            </a:r>
          </a:p>
          <a:p>
            <a:pPr eaLnBrk="1" hangingPunct="1"/>
            <a:r>
              <a:rPr lang="en-US" altLang="en-US" sz="2400" smtClean="0">
                <a:effectLst/>
                <a:latin typeface="Times New Roman" panose="02020603050405020304" pitchFamily="18" charset="0"/>
                <a:cs typeface="Times New Roman" panose="02020603050405020304" pitchFamily="18" charset="0"/>
              </a:rPr>
              <a:t>Falsification of job application or company records.</a:t>
            </a:r>
          </a:p>
          <a:p>
            <a:pPr eaLnBrk="1" hangingPunct="1"/>
            <a:r>
              <a:rPr lang="en-US" altLang="en-US" sz="2400" smtClean="0">
                <a:effectLst/>
                <a:latin typeface="Times New Roman" panose="02020603050405020304" pitchFamily="18" charset="0"/>
                <a:cs typeface="Times New Roman" panose="02020603050405020304" pitchFamily="18" charset="0"/>
              </a:rPr>
              <a:t>Willful destruction of company property.</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0722" name="Rectangle 2"/>
          <p:cNvSpPr>
            <a:spLocks noGrp="1" noChangeArrowheads="1"/>
          </p:cNvSpPr>
          <p:nvPr>
            <p:ph type="title"/>
          </p:nvPr>
        </p:nvSpPr>
        <p:spPr>
          <a:xfrm>
            <a:off x="762000" y="990600"/>
            <a:ext cx="7467600" cy="669925"/>
          </a:xfrm>
          <a:effectLst/>
        </p:spPr>
        <p:txBody>
          <a:bodyPr/>
          <a:lstStyle/>
          <a:p>
            <a:pPr algn="ctr" eaLnBrk="1" fontAlgn="auto" hangingPunct="1">
              <a:spcAft>
                <a:spcPct val="0"/>
              </a:spcAft>
              <a:defRPr>
                <a:effectLst/>
              </a:defRPr>
            </a:pPr>
            <a:r>
              <a:rPr lang="en-US" altLang="en-US" smtClean="0">
                <a:solidFill>
                  <a:schemeClr val="accent1">
                    <a:tint val="88000"/>
                    <a:satMod val="150000"/>
                  </a:schemeClr>
                </a:solidFill>
                <a:effectLst/>
                <a:latin typeface="Times New Roman" panose="02020603050405020304" pitchFamily="18" charset="0"/>
                <a:cs typeface="Times New Roman" panose="02020603050405020304" pitchFamily="18" charset="0"/>
              </a:rPr>
              <a:t>Examples of What is Not Misconduct</a:t>
            </a:r>
          </a:p>
        </p:txBody>
      </p:sp>
      <p:sp>
        <p:nvSpPr>
          <p:cNvPr id="52226" name="Rectangle 3"/>
          <p:cNvSpPr>
            <a:spLocks noGrp="1" noChangeArrowheads="1"/>
          </p:cNvSpPr>
          <p:nvPr>
            <p:ph idx="1"/>
          </p:nvPr>
        </p:nvSpPr>
        <p:spPr>
          <a:xfrm>
            <a:off x="457200" y="2209800"/>
            <a:ext cx="8183563" cy="1981200"/>
          </a:xfrm>
          <a:effectLst/>
        </p:spPr>
        <p:txBody>
          <a:bodyPr/>
          <a:lstStyle/>
          <a:p>
            <a:pPr eaLnBrk="1" hangingPunct="1"/>
            <a:r>
              <a:rPr lang="en-US" altLang="en-US" sz="2400" smtClean="0">
                <a:effectLst/>
                <a:latin typeface="Times New Roman" panose="02020603050405020304" pitchFamily="18" charset="0"/>
                <a:cs typeface="Times New Roman" panose="02020603050405020304" pitchFamily="18" charset="0"/>
              </a:rPr>
              <a:t>Poor job performance due to inability. </a:t>
            </a:r>
          </a:p>
          <a:p>
            <a:pPr eaLnBrk="1" hangingPunct="1"/>
            <a:r>
              <a:rPr lang="en-US" altLang="en-US" sz="2400" smtClean="0">
                <a:effectLst/>
                <a:latin typeface="Times New Roman" panose="02020603050405020304" pitchFamily="18" charset="0"/>
                <a:cs typeface="Times New Roman" panose="02020603050405020304" pitchFamily="18" charset="0"/>
              </a:rPr>
              <a:t>Poor attendance due to illness where company has been properly notified.</a:t>
            </a:r>
          </a:p>
          <a:p>
            <a:pPr eaLnBrk="1" hangingPunct="1"/>
            <a:r>
              <a:rPr lang="en-US" altLang="en-US" sz="2400" smtClean="0">
                <a:effectLst/>
                <a:latin typeface="Times New Roman" panose="02020603050405020304" pitchFamily="18" charset="0"/>
                <a:cs typeface="Times New Roman" panose="02020603050405020304" pitchFamily="18" charset="0"/>
              </a:rPr>
              <a:t>Self-defense from an unprovoked attack.</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2770" name="Rectangle 2"/>
          <p:cNvSpPr>
            <a:spLocks noGrp="1" noChangeArrowheads="1"/>
          </p:cNvSpPr>
          <p:nvPr>
            <p:ph type="title"/>
          </p:nvPr>
        </p:nvSpPr>
        <p:spPr>
          <a:xfrm>
            <a:off x="838200" y="762000"/>
            <a:ext cx="7467600" cy="1282700"/>
          </a:xfrm>
          <a:effectLst/>
        </p:spPr>
        <p:txBody>
          <a:bodyPr>
            <a:normAutofit fontScale="90000"/>
          </a:bodyPr>
          <a:lstStyle/>
          <a:p>
            <a:pPr algn="ctr" eaLnBrk="1" fontAlgn="auto" hangingPunct="1">
              <a:spcAft>
                <a:spcPct val="0"/>
              </a:spcAft>
              <a:defRPr>
                <a:effectLst/>
              </a:defRPr>
            </a:pPr>
            <a:r>
              <a:rPr lang="en-US" altLang="en-US" sz="4000" smtClean="0">
                <a:solidFill>
                  <a:schemeClr val="accent1">
                    <a:tint val="88000"/>
                    <a:satMod val="150000"/>
                  </a:schemeClr>
                </a:solidFill>
                <a:effectLst/>
                <a:latin typeface="Times New Roman" panose="02020603050405020304" pitchFamily="18" charset="0"/>
                <a:cs typeface="Times New Roman" panose="02020603050405020304" pitchFamily="18" charset="0"/>
              </a:rPr>
              <a:t>Examples of Off Duty Acts that are Connected with Work</a:t>
            </a:r>
          </a:p>
        </p:txBody>
      </p:sp>
      <p:sp>
        <p:nvSpPr>
          <p:cNvPr id="54274" name="Rectangle 3"/>
          <p:cNvSpPr>
            <a:spLocks noGrp="1" noChangeArrowheads="1"/>
          </p:cNvSpPr>
          <p:nvPr>
            <p:ph idx="1"/>
          </p:nvPr>
        </p:nvSpPr>
        <p:spPr>
          <a:xfrm>
            <a:off x="457200" y="2133600"/>
            <a:ext cx="8183563" cy="1752600"/>
          </a:xfrm>
          <a:effectLst/>
        </p:spPr>
        <p:txBody>
          <a:bodyPr/>
          <a:lstStyle/>
          <a:p>
            <a:pPr eaLnBrk="1" hangingPunct="1"/>
            <a:r>
              <a:rPr lang="en-US" altLang="en-US" sz="2400" smtClean="0">
                <a:effectLst/>
                <a:latin typeface="Times New Roman" panose="02020603050405020304" pitchFamily="18" charset="0"/>
                <a:cs typeface="Times New Roman" panose="02020603050405020304" pitchFamily="18" charset="0"/>
              </a:rPr>
              <a:t>Loss of driver’s license for DUI occurring off duty, but job requires valid driver’s license.</a:t>
            </a:r>
          </a:p>
          <a:p>
            <a:pPr eaLnBrk="1" hangingPunct="1"/>
            <a:r>
              <a:rPr lang="en-US" altLang="en-US" sz="2400" smtClean="0">
                <a:effectLst/>
                <a:latin typeface="Times New Roman" panose="02020603050405020304" pitchFamily="18" charset="0"/>
                <a:cs typeface="Times New Roman" panose="02020603050405020304" pitchFamily="18" charset="0"/>
              </a:rPr>
              <a:t>Loss of security clearance due to conviction for off-duty criminal act connected with work.</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3794" name="Rectangle 2"/>
          <p:cNvSpPr>
            <a:spLocks noGrp="1" noChangeArrowheads="1"/>
          </p:cNvSpPr>
          <p:nvPr>
            <p:ph type="title"/>
          </p:nvPr>
        </p:nvSpPr>
        <p:spPr>
          <a:xfrm>
            <a:off x="838200" y="685800"/>
            <a:ext cx="7467600" cy="746125"/>
          </a:xfrm>
          <a:effectLst/>
        </p:spPr>
        <p:txBody>
          <a:bodyPr/>
          <a:lstStyle/>
          <a:p>
            <a:pPr algn="ctr" eaLnBrk="1" fontAlgn="auto" hangingPunct="1">
              <a:spcAft>
                <a:spcPct val="0"/>
              </a:spcAft>
              <a:defRPr>
                <a:effectLst/>
              </a:defRPr>
            </a:pPr>
            <a:r>
              <a:rPr lang="en-US" altLang="en-US" sz="4000" smtClean="0">
                <a:solidFill>
                  <a:schemeClr val="accent1">
                    <a:tint val="88000"/>
                    <a:satMod val="150000"/>
                  </a:schemeClr>
                </a:solidFill>
                <a:effectLst/>
                <a:latin typeface="Times New Roman" panose="02020603050405020304" pitchFamily="18" charset="0"/>
                <a:cs typeface="Times New Roman" panose="02020603050405020304" pitchFamily="18" charset="0"/>
              </a:rPr>
              <a:t>Preparing for a Misconduct Case</a:t>
            </a:r>
          </a:p>
        </p:txBody>
      </p:sp>
      <p:sp>
        <p:nvSpPr>
          <p:cNvPr id="56322" name="Rectangle 3"/>
          <p:cNvSpPr>
            <a:spLocks noGrp="1" noChangeArrowheads="1"/>
          </p:cNvSpPr>
          <p:nvPr>
            <p:ph idx="1"/>
          </p:nvPr>
        </p:nvSpPr>
        <p:spPr>
          <a:xfrm>
            <a:off x="533400" y="2057400"/>
            <a:ext cx="8183563" cy="2590800"/>
          </a:xfrm>
          <a:effectLst/>
        </p:spPr>
        <p:txBody>
          <a:bodyPr/>
          <a:lstStyle/>
          <a:p>
            <a:pPr eaLnBrk="1" hangingPunct="1"/>
            <a:r>
              <a:rPr lang="en-US" altLang="en-US" sz="2400" smtClean="0">
                <a:effectLst/>
                <a:latin typeface="Times New Roman" panose="02020603050405020304" pitchFamily="18" charset="0"/>
                <a:cs typeface="Times New Roman" panose="02020603050405020304" pitchFamily="18" charset="0"/>
              </a:rPr>
              <a:t>Review company rules and policies to ensure they are clear, understandable and known to all employees.</a:t>
            </a:r>
          </a:p>
          <a:p>
            <a:pPr eaLnBrk="1" hangingPunct="1"/>
            <a:r>
              <a:rPr lang="en-US" altLang="en-US" sz="2400" smtClean="0">
                <a:effectLst/>
                <a:latin typeface="Times New Roman" panose="02020603050405020304" pitchFamily="18" charset="0"/>
                <a:cs typeface="Times New Roman" panose="02020603050405020304" pitchFamily="18" charset="0"/>
              </a:rPr>
              <a:t>Ensure managers &amp; supervisors know the rules and consistently enforce them.</a:t>
            </a:r>
          </a:p>
          <a:p>
            <a:pPr eaLnBrk="1" hangingPunct="1"/>
            <a:r>
              <a:rPr lang="en-US" altLang="en-US" sz="2400" smtClean="0">
                <a:effectLst/>
                <a:latin typeface="Times New Roman" panose="02020603050405020304" pitchFamily="18" charset="0"/>
                <a:cs typeface="Times New Roman" panose="02020603050405020304" pitchFamily="18" charset="0"/>
              </a:rPr>
              <a:t>Require adequate documentation of rule violations &amp; disciplinary action taken.</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5842" name="Rectangle 2"/>
          <p:cNvSpPr>
            <a:spLocks noGrp="1" noChangeArrowheads="1"/>
          </p:cNvSpPr>
          <p:nvPr>
            <p:ph type="title"/>
          </p:nvPr>
        </p:nvSpPr>
        <p:spPr>
          <a:xfrm>
            <a:off x="1219200" y="914400"/>
            <a:ext cx="6629400" cy="685800"/>
          </a:xfrm>
          <a:effectLst/>
        </p:spPr>
        <p:txBody>
          <a:bodyPr>
            <a:normAutofit fontScale="90000"/>
          </a:bodyPr>
          <a:lstStyle/>
          <a:p>
            <a:pPr algn="ctr" eaLnBrk="1" fontAlgn="auto" hangingPunct="1">
              <a:spcAft>
                <a:spcPct val="0"/>
              </a:spcAft>
              <a:defRPr>
                <a:effectLst/>
              </a:defRPr>
            </a:pPr>
            <a:r>
              <a:rPr lang="en-US" altLang="en-US" sz="4000" smtClean="0">
                <a:solidFill>
                  <a:schemeClr val="accent1"/>
                </a:solidFill>
                <a:effectLst/>
                <a:latin typeface="Times New Roman" panose="02020603050405020304" pitchFamily="18" charset="0"/>
                <a:cs typeface="Times New Roman" panose="02020603050405020304" pitchFamily="18" charset="0"/>
              </a:rPr>
              <a:t>Benefit Liability</a:t>
            </a:r>
          </a:p>
        </p:txBody>
      </p:sp>
      <p:sp>
        <p:nvSpPr>
          <p:cNvPr id="35843" name="Rectangle 3"/>
          <p:cNvSpPr>
            <a:spLocks noGrp="1" noChangeArrowheads="1"/>
          </p:cNvSpPr>
          <p:nvPr>
            <p:ph idx="1"/>
          </p:nvPr>
        </p:nvSpPr>
        <p:spPr>
          <a:xfrm>
            <a:off x="457200" y="1905000"/>
            <a:ext cx="8183563" cy="2514600"/>
          </a:xfrm>
          <a:effectLst/>
        </p:spPr>
        <p:txBody>
          <a:bodyPr>
            <a:normAutofit fontScale="85000" lnSpcReduction="10000"/>
          </a:bodyPr>
          <a:lstStyle/>
          <a:p>
            <a:pPr marL="265176" indent="-265176" eaLnBrk="1" fontAlgn="auto" hangingPunct="1">
              <a:lnSpc>
                <a:spcPct val="120000"/>
              </a:lnSpc>
              <a:spcAft>
                <a:spcPct val="0"/>
              </a:spcAft>
              <a:buFont typeface="Wingdings 2"/>
              <a:buChar char=""/>
              <a:defRPr>
                <a:effectLst/>
              </a:defRPr>
            </a:pPr>
            <a:r>
              <a:rPr lang="en-US" altLang="en-US" sz="3600" smtClean="0">
                <a:effectLst/>
                <a:latin typeface="Times New Roman" panose="02020603050405020304" pitchFamily="18" charset="0"/>
                <a:cs typeface="Times New Roman" panose="02020603050405020304" pitchFamily="18" charset="0"/>
              </a:rPr>
              <a:t>The last 30 day or 240 hour employer from whom claimant is separated is liable. </a:t>
            </a:r>
          </a:p>
          <a:p>
            <a:pPr marL="265176" indent="-265176" eaLnBrk="1" fontAlgn="auto" hangingPunct="1">
              <a:lnSpc>
                <a:spcPct val="120000"/>
              </a:lnSpc>
              <a:spcAft>
                <a:spcPct val="0"/>
              </a:spcAft>
              <a:buFont typeface="Wingdings 2"/>
              <a:buChar char=""/>
              <a:defRPr>
                <a:effectLst/>
              </a:defRPr>
            </a:pPr>
            <a:r>
              <a:rPr lang="en-US" altLang="en-US" sz="3600" smtClean="0">
                <a:effectLst/>
                <a:latin typeface="Times New Roman" panose="02020603050405020304" pitchFamily="18" charset="0"/>
                <a:cs typeface="Times New Roman" panose="02020603050405020304" pitchFamily="18" charset="0"/>
              </a:rPr>
              <a:t>Any reimbursable employer in the base period can be assessed a percentage of the charge.</a:t>
            </a:r>
          </a:p>
          <a:p>
            <a:pPr marL="265176" indent="-265176" eaLnBrk="1" fontAlgn="auto" hangingPunct="1">
              <a:lnSpc>
                <a:spcPct val="120000"/>
              </a:lnSpc>
              <a:spcAft>
                <a:spcPct val="0"/>
              </a:spcAft>
              <a:buFont typeface="Wingdings 2"/>
              <a:buChar char=""/>
              <a:defRPr>
                <a:effectLst/>
              </a:defRPr>
            </a:pPr>
            <a:endParaRPr lang="en-US" altLang="en-US" sz="3800" smtClean="0">
              <a:effectLst/>
              <a:latin typeface="Times New Roman" panose="02020603050405020304" pitchFamily="18" charset="0"/>
              <a:cs typeface="Times New Roman" panose="02020603050405020304" pitchFamily="18" charset="0"/>
            </a:endParaRPr>
          </a:p>
          <a:p>
            <a:pPr marL="265176" indent="-265176" eaLnBrk="1" fontAlgn="auto" hangingPunct="1">
              <a:spcAft>
                <a:spcPct val="0"/>
              </a:spcAft>
              <a:buFont typeface="Wingdings 2"/>
              <a:buChar char=""/>
              <a:defRPr>
                <a:effectLst/>
              </a:defRPr>
            </a:pPr>
            <a:endParaRPr lang="en-US" altLang="en-US" sz="2400" smtClean="0">
              <a:effectLst/>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6866" name="Rectangle 2"/>
          <p:cNvSpPr>
            <a:spLocks noGrp="1" noChangeArrowheads="1"/>
          </p:cNvSpPr>
          <p:nvPr>
            <p:ph type="title"/>
          </p:nvPr>
        </p:nvSpPr>
        <p:spPr>
          <a:xfrm>
            <a:off x="457200" y="533400"/>
            <a:ext cx="8183563" cy="1050925"/>
          </a:xfrm>
          <a:effectLst/>
        </p:spPr>
        <p:txBody>
          <a:bodyPr/>
          <a:lstStyle/>
          <a:p>
            <a:pPr algn="ctr" eaLnBrk="1" fontAlgn="auto" hangingPunct="1">
              <a:spcAft>
                <a:spcPct val="0"/>
              </a:spcAft>
              <a:defRPr>
                <a:effectLst/>
              </a:defRPr>
            </a:pPr>
            <a:r>
              <a:rPr lang="en-US" altLang="en-US" sz="4000" smtClean="0">
                <a:solidFill>
                  <a:schemeClr val="accent1">
                    <a:tint val="88000"/>
                    <a:satMod val="150000"/>
                  </a:schemeClr>
                </a:solidFill>
                <a:effectLst/>
                <a:latin typeface="Times New Roman" panose="02020603050405020304" pitchFamily="18" charset="0"/>
                <a:cs typeface="Times New Roman" panose="02020603050405020304" pitchFamily="18" charset="0"/>
              </a:rPr>
              <a:t>Employer Charges</a:t>
            </a:r>
          </a:p>
        </p:txBody>
      </p:sp>
      <p:sp>
        <p:nvSpPr>
          <p:cNvPr id="60418" name="Rectangle 3"/>
          <p:cNvSpPr>
            <a:spLocks noGrp="1" noChangeArrowheads="1"/>
          </p:cNvSpPr>
          <p:nvPr>
            <p:ph idx="1"/>
          </p:nvPr>
        </p:nvSpPr>
        <p:spPr>
          <a:xfrm>
            <a:off x="457200" y="1905000"/>
            <a:ext cx="8183563" cy="2819400"/>
          </a:xfrm>
          <a:effectLst/>
        </p:spPr>
        <p:txBody>
          <a:bodyPr/>
          <a:lstStyle/>
          <a:p>
            <a:pPr eaLnBrk="1" hangingPunct="1">
              <a:lnSpc>
                <a:spcPct val="90000"/>
              </a:lnSpc>
              <a:buFont typeface="Wingdings" pitchFamily="2" charset="2"/>
              <a:buNone/>
            </a:pPr>
            <a:r>
              <a:rPr lang="en-US" altLang="en-US" sz="2400" b="1" u="sng" smtClean="0">
                <a:effectLst/>
                <a:latin typeface="Times New Roman" panose="02020603050405020304" pitchFamily="18" charset="0"/>
                <a:cs typeface="Times New Roman" panose="02020603050405020304" pitchFamily="18" charset="0"/>
              </a:rPr>
              <a:t>Taxable Employer </a:t>
            </a:r>
          </a:p>
          <a:p>
            <a:pPr eaLnBrk="1" hangingPunct="1">
              <a:lnSpc>
                <a:spcPct val="90000"/>
              </a:lnSpc>
            </a:pPr>
            <a:endParaRPr lang="en-US" altLang="en-US" sz="2400" smtClean="0">
              <a:effectLst/>
              <a:latin typeface="Times New Roman" panose="02020603050405020304" pitchFamily="18" charset="0"/>
              <a:cs typeface="Times New Roman" panose="02020603050405020304" pitchFamily="18" charset="0"/>
            </a:endParaRPr>
          </a:p>
          <a:p>
            <a:pPr eaLnBrk="1" hangingPunct="1">
              <a:lnSpc>
                <a:spcPct val="90000"/>
              </a:lnSpc>
            </a:pPr>
            <a:r>
              <a:rPr lang="en-US" altLang="en-US" sz="2400" smtClean="0">
                <a:effectLst/>
                <a:latin typeface="Times New Roman" panose="02020603050405020304" pitchFamily="18" charset="0"/>
                <a:cs typeface="Times New Roman" panose="02020603050405020304" pitchFamily="18" charset="0"/>
              </a:rPr>
              <a:t>Quarterly charge statement will include employee/claimant by name &amp; amount of unemployment insurance paid.</a:t>
            </a:r>
          </a:p>
          <a:p>
            <a:pPr eaLnBrk="1" hangingPunct="1">
              <a:lnSpc>
                <a:spcPct val="90000"/>
              </a:lnSpc>
            </a:pPr>
            <a:r>
              <a:rPr lang="en-US" altLang="en-US" sz="2400" smtClean="0">
                <a:effectLst/>
                <a:latin typeface="Times New Roman" panose="02020603050405020304" pitchFamily="18" charset="0"/>
              </a:rPr>
              <a:t>Experience rating is determined in December for the upcoming calendar year and tax rate notices mailed to employers</a:t>
            </a:r>
            <a:r>
              <a:rPr lang="en-US" altLang="en-US" sz="2400" smtClean="0">
                <a:effectLst/>
                <a:latin typeface="Times New Roman" panose="02020603050405020304" pitchFamily="18" charset="0"/>
                <a:cs typeface="Times New Roman" panose="02020603050405020304" pitchFamily="18" charset="0"/>
              </a:rPr>
              <a:t>.</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62465" name="Content Placeholder 2"/>
          <p:cNvSpPr>
            <a:spLocks noGrp="1"/>
          </p:cNvSpPr>
          <p:nvPr>
            <p:ph idx="1"/>
          </p:nvPr>
        </p:nvSpPr>
        <p:spPr>
          <a:xfrm>
            <a:off x="457200" y="228600"/>
            <a:ext cx="8183563" cy="5718175"/>
          </a:xfrm>
          <a:effectLst/>
        </p:spPr>
        <p:txBody>
          <a:bodyPr/>
          <a:lstStyle/>
          <a:p>
            <a:pPr algn="ctr" eaLnBrk="1" hangingPunct="1">
              <a:buFont typeface="Wingdings 2" pitchFamily="18" charset="2"/>
              <a:buNone/>
            </a:pPr>
            <a:r>
              <a:rPr lang="en-US" sz="3600" b="1" smtClean="0">
                <a:solidFill>
                  <a:schemeClr val="accent1"/>
                </a:solidFill>
                <a:effectLst/>
                <a:latin typeface="Times New Roman" panose="02020603050405020304" pitchFamily="18" charset="0"/>
                <a:cs typeface="Times New Roman" panose="02020603050405020304" pitchFamily="18" charset="0"/>
              </a:rPr>
              <a:t>Benefit Ratio</a:t>
            </a:r>
          </a:p>
          <a:p>
            <a:pPr eaLnBrk="1" hangingPunct="1"/>
            <a:endParaRPr lang="en-US" smtClean="0">
              <a:effectLst/>
              <a:latin typeface="Times New Roman" panose="02020603050405020304" pitchFamily="18" charset="0"/>
              <a:cs typeface="Times New Roman" panose="02020603050405020304" pitchFamily="18" charset="0"/>
            </a:endParaRPr>
          </a:p>
          <a:p>
            <a:pPr eaLnBrk="1" hangingPunct="1"/>
            <a:r>
              <a:rPr lang="en-US" sz="2400" smtClean="0">
                <a:effectLst/>
                <a:latin typeface="Times New Roman" panose="02020603050405020304" pitchFamily="18" charset="0"/>
                <a:cs typeface="Times New Roman" panose="02020603050405020304" pitchFamily="18" charset="0"/>
              </a:rPr>
              <a:t>Charges to the employer are based on the Benefit Ratio.</a:t>
            </a:r>
          </a:p>
          <a:p>
            <a:pPr lvl="1" eaLnBrk="1" hangingPunct="1"/>
            <a:endParaRPr lang="en-US" sz="1000" smtClean="0">
              <a:effectLst/>
              <a:latin typeface="Times New Roman" panose="02020603050405020304" pitchFamily="18" charset="0"/>
              <a:cs typeface="Times New Roman" panose="02020603050405020304" pitchFamily="18" charset="0"/>
            </a:endParaRPr>
          </a:p>
          <a:p>
            <a:pPr lvl="1" eaLnBrk="1" hangingPunct="1">
              <a:buFont typeface="Verdana" pitchFamily="34" charset="0"/>
              <a:buNone/>
            </a:pPr>
            <a:r>
              <a:rPr lang="en-US" smtClean="0">
                <a:effectLst/>
                <a:latin typeface="Times New Roman" panose="02020603050405020304" pitchFamily="18" charset="0"/>
                <a:cs typeface="Times New Roman" panose="02020603050405020304" pitchFamily="18" charset="0"/>
              </a:rPr>
              <a:t>Benefit Ratio equals</a:t>
            </a:r>
          </a:p>
          <a:p>
            <a:pPr lvl="1" eaLnBrk="1" hangingPunct="1">
              <a:buFont typeface="Verdana" pitchFamily="34" charset="0"/>
              <a:buNone/>
            </a:pPr>
            <a:endParaRPr lang="en-US" sz="900" smtClean="0">
              <a:effectLst/>
              <a:latin typeface="Times New Roman" panose="02020603050405020304" pitchFamily="18" charset="0"/>
              <a:cs typeface="Times New Roman" panose="02020603050405020304" pitchFamily="18" charset="0"/>
            </a:endParaRPr>
          </a:p>
          <a:p>
            <a:pPr lvl="1" eaLnBrk="1" hangingPunct="1">
              <a:buFont typeface="Verdana" pitchFamily="34" charset="0"/>
              <a:buNone/>
            </a:pPr>
            <a:r>
              <a:rPr lang="en-US" smtClean="0">
                <a:effectLst/>
                <a:latin typeface="Times New Roman" panose="02020603050405020304" pitchFamily="18" charset="0"/>
                <a:cs typeface="Times New Roman" panose="02020603050405020304" pitchFamily="18" charset="0"/>
              </a:rPr>
              <a:t>                    </a:t>
            </a:r>
            <a:r>
              <a:rPr lang="en-US" u="sng" smtClean="0">
                <a:effectLst/>
                <a:latin typeface="Times New Roman" panose="02020603050405020304" pitchFamily="18" charset="0"/>
                <a:cs typeface="Times New Roman" panose="02020603050405020304" pitchFamily="18" charset="0"/>
              </a:rPr>
              <a:t>Benefit Charges (within 4 yr. period)  </a:t>
            </a:r>
          </a:p>
          <a:p>
            <a:pPr lvl="1" algn="ctr" eaLnBrk="1" hangingPunct="1">
              <a:buFont typeface="Verdana" pitchFamily="34" charset="0"/>
              <a:buNone/>
            </a:pPr>
            <a:r>
              <a:rPr lang="en-US" smtClean="0">
                <a:effectLst/>
                <a:latin typeface="Times New Roman" panose="02020603050405020304" pitchFamily="18" charset="0"/>
                <a:cs typeface="Times New Roman" panose="02020603050405020304" pitchFamily="18" charset="0"/>
              </a:rPr>
              <a:t>Paid Taxable Wages (1</a:t>
            </a:r>
            <a:r>
              <a:rPr lang="en-US" baseline="30000" smtClean="0">
                <a:effectLst/>
                <a:latin typeface="Times New Roman" panose="02020603050405020304" pitchFamily="18" charset="0"/>
                <a:cs typeface="Times New Roman" panose="02020603050405020304" pitchFamily="18" charset="0"/>
              </a:rPr>
              <a:t>st</a:t>
            </a:r>
            <a:r>
              <a:rPr lang="en-US" smtClean="0">
                <a:effectLst/>
                <a:latin typeface="Times New Roman" panose="02020603050405020304" pitchFamily="18" charset="0"/>
                <a:cs typeface="Times New Roman" panose="02020603050405020304" pitchFamily="18" charset="0"/>
              </a:rPr>
              <a:t> $8000/worker)</a:t>
            </a:r>
          </a:p>
          <a:p>
            <a:pPr lvl="1" algn="ctr" eaLnBrk="1" hangingPunct="1">
              <a:buFont typeface="Verdana" pitchFamily="34" charset="0"/>
              <a:buNone/>
            </a:pPr>
            <a:endParaRPr lang="en-US" sz="1000" smtClean="0">
              <a:effectLst/>
              <a:latin typeface="Times New Roman" panose="02020603050405020304" pitchFamily="18" charset="0"/>
              <a:cs typeface="Times New Roman" panose="02020603050405020304" pitchFamily="18" charset="0"/>
            </a:endParaRPr>
          </a:p>
          <a:p>
            <a:pPr lvl="1" eaLnBrk="1" hangingPunct="1">
              <a:buFontTx/>
              <a:buChar char="•"/>
            </a:pPr>
            <a:r>
              <a:rPr lang="en-US" altLang="en-US" smtClean="0">
                <a:effectLst/>
                <a:latin typeface="Times New Roman" panose="02020603050405020304" pitchFamily="18" charset="0"/>
              </a:rPr>
              <a:t>The computed tax rate is determined by applying the resulting percentage and the trust fund balance factor to the rate tables provided by the law.</a:t>
            </a:r>
            <a:endParaRPr lang="en-US" smtClean="0">
              <a:effectLst/>
              <a:latin typeface="Times New Roman" panose="02020603050405020304" pitchFamily="18" charset="0"/>
            </a:endParaRPr>
          </a:p>
          <a:p>
            <a:pPr lvl="1" eaLnBrk="1" hangingPunct="1">
              <a:buFont typeface="Arial" charset="0"/>
              <a:buChar char="•"/>
            </a:pPr>
            <a:r>
              <a:rPr lang="en-US" smtClean="0">
                <a:effectLst/>
                <a:latin typeface="Times New Roman" panose="02020603050405020304" pitchFamily="18" charset="0"/>
                <a:cs typeface="Times New Roman" panose="02020603050405020304" pitchFamily="18" charset="0"/>
              </a:rPr>
              <a:t>The lower the charges, the lower the ratio. The lower the ratio the lower the tax.</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xfrm>
            <a:off x="457200" y="533400"/>
            <a:ext cx="8183880" cy="1295400"/>
          </a:xfrm>
          <a:effectLst/>
        </p:spPr>
        <p:txBody>
          <a:bodyPr>
            <a:normAutofit fontScale="90000"/>
          </a:bodyPr>
          <a:lstStyle/>
          <a:p>
            <a:pPr algn="ctr"/>
            <a:r>
              <a:rPr lang="en-US" sz="4400" dirty="0" smtClean="0">
                <a:effectLst/>
                <a:latin typeface="Times New Roman" panose="02020603050405020304" pitchFamily="18" charset="0"/>
                <a:cs typeface="Times New Roman" panose="02020603050405020304" pitchFamily="18" charset="0"/>
              </a:rPr>
              <a:t>Tax Rates </a:t>
            </a:r>
            <a:r>
              <a:rPr lang="en-US" dirty="0" smtClean="0">
                <a:effectLst/>
                <a:latin typeface="Times New Roman" panose="02020603050405020304" pitchFamily="18" charset="0"/>
                <a:cs typeface="Times New Roman" panose="02020603050405020304" pitchFamily="18" charset="0"/>
              </a:rPr>
              <a:t/>
            </a:r>
            <a:br>
              <a:rPr lang="en-US" dirty="0" smtClean="0">
                <a:effectLst/>
                <a:latin typeface="Times New Roman" panose="02020603050405020304" pitchFamily="18" charset="0"/>
                <a:cs typeface="Times New Roman" panose="02020603050405020304" pitchFamily="18" charset="0"/>
              </a:rPr>
            </a:br>
            <a:endParaRPr lang="en-US" dirty="0">
              <a:effectLst/>
            </a:endParaRPr>
          </a:p>
        </p:txBody>
      </p:sp>
      <p:sp>
        <p:nvSpPr>
          <p:cNvPr id="3" name="Content Placeholder 2"/>
          <p:cNvSpPr>
            <a:spLocks noGrp="1"/>
          </p:cNvSpPr>
          <p:nvPr>
            <p:ph idx="1"/>
          </p:nvPr>
        </p:nvSpPr>
        <p:spPr>
          <a:xfrm>
            <a:off x="457200" y="1447800"/>
            <a:ext cx="8183880" cy="2743200"/>
          </a:xfrm>
          <a:effectLst/>
        </p:spPr>
        <p:txBody>
          <a:bodyPr/>
          <a:lstStyle/>
          <a:p>
            <a:pPr algn="ctr"/>
            <a:endParaRPr lang="en-US" dirty="0" smtClean="0">
              <a:effectLst/>
              <a:latin typeface="Times New Roman" panose="02020603050405020304" pitchFamily="18" charset="0"/>
              <a:cs typeface="Times New Roman" panose="02020603050405020304" pitchFamily="18" charset="0"/>
            </a:endParaRPr>
          </a:p>
          <a:p>
            <a:pPr lvl="1" algn="ctr"/>
            <a:r>
              <a:rPr lang="en-US" dirty="0" smtClean="0">
                <a:effectLst/>
                <a:latin typeface="Times New Roman" panose="02020603050405020304" pitchFamily="18" charset="0"/>
                <a:cs typeface="Times New Roman" panose="02020603050405020304" pitchFamily="18" charset="0"/>
              </a:rPr>
              <a:t>Minimum – 0.11%</a:t>
            </a:r>
          </a:p>
          <a:p>
            <a:pPr lvl="1" algn="ctr"/>
            <a:endParaRPr lang="en-US" dirty="0" smtClean="0">
              <a:effectLst/>
              <a:latin typeface="Times New Roman" panose="02020603050405020304" pitchFamily="18" charset="0"/>
              <a:cs typeface="Times New Roman" panose="02020603050405020304" pitchFamily="18" charset="0"/>
            </a:endParaRPr>
          </a:p>
          <a:p>
            <a:pPr lvl="1" algn="ctr"/>
            <a:r>
              <a:rPr lang="en-US" dirty="0" smtClean="0">
                <a:effectLst/>
                <a:latin typeface="Times New Roman" panose="02020603050405020304" pitchFamily="18" charset="0"/>
                <a:cs typeface="Times New Roman" panose="02020603050405020304" pitchFamily="18" charset="0"/>
              </a:rPr>
              <a:t>Maximum – 6.21%</a:t>
            </a:r>
          </a:p>
          <a:p>
            <a:pPr lvl="1" algn="ctr"/>
            <a:endParaRPr lang="en-US" dirty="0" smtClean="0">
              <a:effectLst/>
              <a:latin typeface="Times New Roman" panose="02020603050405020304" pitchFamily="18" charset="0"/>
              <a:cs typeface="Times New Roman" panose="02020603050405020304" pitchFamily="18" charset="0"/>
            </a:endParaRPr>
          </a:p>
          <a:p>
            <a:pPr lvl="1" algn="ctr"/>
            <a:r>
              <a:rPr lang="en-US" dirty="0" smtClean="0">
                <a:effectLst/>
                <a:latin typeface="Times New Roman" panose="02020603050405020304" pitchFamily="18" charset="0"/>
                <a:cs typeface="Times New Roman" panose="02020603050405020304" pitchFamily="18" charset="0"/>
              </a:rPr>
              <a:t>New Employer – 2.51%</a:t>
            </a:r>
          </a:p>
          <a:p>
            <a:pPr lvl="1" algn="ctr"/>
            <a:endParaRPr lang="en-US" dirty="0">
              <a:latin typeface="Times New Roman" panose="02020603050405020304" pitchFamily="18" charset="0"/>
              <a:cs typeface="Times New Roman" panose="02020603050405020304" pitchFamily="18" charset="0"/>
            </a:endParaRPr>
          </a:p>
          <a:p>
            <a:pPr lvl="1" algn="ctr"/>
            <a:r>
              <a:rPr lang="en-US" sz="1800" u="sng" dirty="0" smtClean="0">
                <a:effectLst/>
                <a:latin typeface="Times New Roman" panose="02020603050405020304" pitchFamily="18" charset="0"/>
                <a:cs typeface="Times New Roman" panose="02020603050405020304" pitchFamily="18" charset="0"/>
              </a:rPr>
              <a:t>Effective January 1, 2018</a:t>
            </a:r>
          </a:p>
          <a:p>
            <a:pPr lvl="1"/>
            <a:endParaRPr lang="en-US" dirty="0" smtClean="0">
              <a:effectLst/>
            </a:endParaRPr>
          </a:p>
          <a:p>
            <a:pPr lvl="1"/>
            <a:endParaRPr lang="en-US" dirty="0">
              <a:effectLst/>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7890" name="Rectangle 2"/>
          <p:cNvSpPr>
            <a:spLocks noGrp="1" noChangeArrowheads="1"/>
          </p:cNvSpPr>
          <p:nvPr>
            <p:ph type="title"/>
          </p:nvPr>
        </p:nvSpPr>
        <p:spPr>
          <a:xfrm>
            <a:off x="457200" y="685800"/>
            <a:ext cx="8183563" cy="1050925"/>
          </a:xfrm>
          <a:effectLst/>
        </p:spPr>
        <p:txBody>
          <a:bodyPr/>
          <a:lstStyle/>
          <a:p>
            <a:pPr algn="ctr" eaLnBrk="1" fontAlgn="auto" hangingPunct="1">
              <a:spcAft>
                <a:spcPct val="0"/>
              </a:spcAft>
              <a:defRPr>
                <a:effectLst/>
              </a:defRPr>
            </a:pPr>
            <a:r>
              <a:rPr lang="en-US" altLang="en-US" sz="4000" smtClean="0">
                <a:solidFill>
                  <a:schemeClr val="accent1">
                    <a:tint val="88000"/>
                    <a:satMod val="150000"/>
                  </a:schemeClr>
                </a:solidFill>
                <a:effectLst/>
                <a:latin typeface="Times New Roman" panose="02020603050405020304" pitchFamily="18" charset="0"/>
                <a:cs typeface="Times New Roman" panose="02020603050405020304" pitchFamily="18" charset="0"/>
              </a:rPr>
              <a:t>Employer Charges</a:t>
            </a:r>
          </a:p>
        </p:txBody>
      </p:sp>
      <p:sp>
        <p:nvSpPr>
          <p:cNvPr id="66562" name="Rectangle 3"/>
          <p:cNvSpPr>
            <a:spLocks noGrp="1" noChangeArrowheads="1"/>
          </p:cNvSpPr>
          <p:nvPr>
            <p:ph idx="1"/>
          </p:nvPr>
        </p:nvSpPr>
        <p:spPr>
          <a:xfrm>
            <a:off x="457200" y="2209800"/>
            <a:ext cx="8183563" cy="2895600"/>
          </a:xfrm>
          <a:effectLst/>
        </p:spPr>
        <p:txBody>
          <a:bodyPr/>
          <a:lstStyle/>
          <a:p>
            <a:pPr marL="609600" indent="-609600" eaLnBrk="1" hangingPunct="1">
              <a:lnSpc>
                <a:spcPct val="90000"/>
              </a:lnSpc>
              <a:buFont typeface="Wingdings" pitchFamily="2" charset="2"/>
              <a:buNone/>
            </a:pPr>
            <a:r>
              <a:rPr lang="en-US" altLang="en-US" sz="2400" b="1" u="sng" smtClean="0">
                <a:effectLst/>
                <a:latin typeface="Times New Roman" panose="02020603050405020304" pitchFamily="18" charset="0"/>
                <a:cs typeface="Times New Roman" panose="02020603050405020304" pitchFamily="18" charset="0"/>
              </a:rPr>
              <a:t>Reimbursible</a:t>
            </a:r>
          </a:p>
          <a:p>
            <a:pPr marL="609600" indent="-609600" eaLnBrk="1" hangingPunct="1">
              <a:lnSpc>
                <a:spcPct val="90000"/>
              </a:lnSpc>
              <a:buFont typeface="Wingdings" pitchFamily="2" charset="2"/>
              <a:buNone/>
            </a:pPr>
            <a:endParaRPr lang="en-US" altLang="en-US" sz="2400" b="1" u="sng" smtClean="0">
              <a:effectLst/>
              <a:latin typeface="Times New Roman" panose="02020603050405020304" pitchFamily="18" charset="0"/>
              <a:cs typeface="Times New Roman" panose="02020603050405020304" pitchFamily="18" charset="0"/>
            </a:endParaRPr>
          </a:p>
          <a:p>
            <a:pPr marL="609600" indent="-609600" eaLnBrk="1" hangingPunct="1">
              <a:lnSpc>
                <a:spcPct val="90000"/>
              </a:lnSpc>
            </a:pPr>
            <a:r>
              <a:rPr lang="en-US" altLang="en-US" sz="2400" smtClean="0">
                <a:effectLst/>
                <a:latin typeface="Times New Roman" panose="02020603050405020304" pitchFamily="18" charset="0"/>
                <a:cs typeface="Times New Roman" panose="02020603050405020304" pitchFamily="18" charset="0"/>
              </a:rPr>
              <a:t>Detailed billing statement is mailed showing all charges for the quarter.</a:t>
            </a:r>
          </a:p>
          <a:p>
            <a:pPr marL="609600" indent="-609600" eaLnBrk="1" hangingPunct="1">
              <a:lnSpc>
                <a:spcPct val="90000"/>
              </a:lnSpc>
            </a:pPr>
            <a:r>
              <a:rPr lang="en-US" altLang="en-US" sz="2400" smtClean="0">
                <a:effectLst/>
                <a:latin typeface="Times New Roman" panose="02020603050405020304" pitchFamily="18" charset="0"/>
                <a:cs typeface="Times New Roman" panose="02020603050405020304" pitchFamily="18" charset="0"/>
              </a:rPr>
              <a:t>Payment coupon will be included.</a:t>
            </a:r>
          </a:p>
          <a:p>
            <a:pPr marL="609600" indent="-609600" eaLnBrk="1" hangingPunct="1">
              <a:lnSpc>
                <a:spcPct val="90000"/>
              </a:lnSpc>
            </a:pPr>
            <a:r>
              <a:rPr lang="en-US" altLang="en-US" sz="2400" smtClean="0">
                <a:effectLst/>
                <a:latin typeface="Times New Roman" panose="02020603050405020304" pitchFamily="18" charset="0"/>
                <a:cs typeface="Times New Roman" panose="02020603050405020304" pitchFamily="18" charset="0"/>
              </a:rPr>
              <a:t>Tax charges must be paid 30 days from the date mailed to avoid </a:t>
            </a:r>
            <a:r>
              <a:rPr lang="en-US" altLang="en-US" sz="2400" smtClean="0">
                <a:effectLst/>
                <a:latin typeface="Times New Roman" panose="02020603050405020304" pitchFamily="18" charset="0"/>
              </a:rPr>
              <a:t>interest</a:t>
            </a:r>
            <a:r>
              <a:rPr lang="en-US" altLang="en-US" sz="2400" smtClean="0">
                <a:effectLst/>
                <a:latin typeface="Times New Roman" panose="02020603050405020304" pitchFamily="18" charset="0"/>
                <a:cs typeface="Times New Roman" panose="02020603050405020304" pitchFamily="18" charset="0"/>
              </a:rPr>
              <a:t> charges. </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a:effectLst/>
      </p:grpSpPr>
      <p:pic>
        <p:nvPicPr>
          <p:cNvPr id="70657" name="Picture 3"/>
          <p:cNvPicPr>
            <a:picLocks noChangeAspect="1"/>
          </p:cNvPicPr>
          <p:nvPr/>
        </p:nvPicPr>
        <p:blipFill>
          <a:blip r:embed="rId2" cstate="print"/>
          <a:stretch>
            <a:fillRect/>
          </a:stretch>
        </p:blipFill>
        <p:spPr>
          <a:xfrm>
            <a:off x="914400" y="1427163"/>
            <a:ext cx="7434263" cy="3122612"/>
          </a:xfrm>
          <a:prstGeom prst="rect">
            <a:avLst/>
          </a:prstGeom>
          <a:noFill/>
          <a:ln w="9525">
            <a:noFill/>
            <a:miter lim="800000"/>
          </a:ln>
          <a:effectLst/>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7170" name="Rectangle 2"/>
          <p:cNvSpPr>
            <a:spLocks noGrp="1" noChangeArrowheads="1"/>
          </p:cNvSpPr>
          <p:nvPr>
            <p:ph type="title"/>
          </p:nvPr>
        </p:nvSpPr>
        <p:spPr>
          <a:xfrm>
            <a:off x="1524000" y="990600"/>
            <a:ext cx="6248400" cy="1371600"/>
          </a:xfrm>
          <a:effectLst/>
        </p:spPr>
        <p:txBody>
          <a:bodyPr/>
          <a:lstStyle/>
          <a:p>
            <a:pPr algn="ctr" eaLnBrk="1" fontAlgn="auto" hangingPunct="1">
              <a:spcAft>
                <a:spcPct val="0"/>
              </a:spcAft>
              <a:defRPr>
                <a:effectLst/>
              </a:defRPr>
            </a:pPr>
            <a:r>
              <a:rPr lang="en-US" altLang="en-US" sz="4400" smtClean="0">
                <a:solidFill>
                  <a:schemeClr val="accent1">
                    <a:tint val="88000"/>
                    <a:satMod val="150000"/>
                  </a:schemeClr>
                </a:solidFill>
                <a:effectLst/>
                <a:latin typeface="Times New Roman" panose="02020603050405020304" pitchFamily="18" charset="0"/>
                <a:cs typeface="Times New Roman" panose="02020603050405020304" pitchFamily="18" charset="0"/>
              </a:rPr>
              <a:t>Virginia’s Responsibility</a:t>
            </a:r>
            <a:r>
              <a:rPr lang="en-US" altLang="en-US" smtClean="0">
                <a:solidFill>
                  <a:schemeClr val="accent1">
                    <a:tint val="88000"/>
                    <a:satMod val="150000"/>
                  </a:schemeClr>
                </a:solidFill>
                <a:effectLst/>
              </a:rPr>
              <a:t>			</a:t>
            </a:r>
          </a:p>
        </p:txBody>
      </p:sp>
      <p:sp>
        <p:nvSpPr>
          <p:cNvPr id="19458" name="Rectangle 3"/>
          <p:cNvSpPr>
            <a:spLocks noGrp="1" noChangeArrowheads="1"/>
          </p:cNvSpPr>
          <p:nvPr>
            <p:ph idx="1"/>
          </p:nvPr>
        </p:nvSpPr>
        <p:spPr>
          <a:xfrm>
            <a:off x="762000" y="2438400"/>
            <a:ext cx="7680325" cy="1219200"/>
          </a:xfrm>
          <a:effectLst/>
        </p:spPr>
        <p:txBody>
          <a:bodyPr/>
          <a:lstStyle/>
          <a:p>
            <a:pPr algn="ctr" eaLnBrk="1" hangingPunct="1">
              <a:buFont typeface="Wingdings" pitchFamily="2" charset="2"/>
              <a:buNone/>
            </a:pPr>
            <a:r>
              <a:rPr lang="en-US" altLang="en-US" smtClean="0">
                <a:effectLst/>
                <a:latin typeface="Times New Roman" panose="02020603050405020304" pitchFamily="18" charset="0"/>
                <a:cs typeface="Times New Roman" panose="02020603050405020304" pitchFamily="18" charset="0"/>
              </a:rPr>
              <a:t>Design &amp; administer the UI program within the framework of Federal law.</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8194" name="Rectangle 1026"/>
          <p:cNvSpPr>
            <a:spLocks noGrp="1" noChangeArrowheads="1"/>
          </p:cNvSpPr>
          <p:nvPr>
            <p:ph type="title"/>
          </p:nvPr>
        </p:nvSpPr>
        <p:spPr>
          <a:xfrm>
            <a:off x="838200" y="685800"/>
            <a:ext cx="7467600" cy="1066800"/>
          </a:xfrm>
          <a:effectLst/>
        </p:spPr>
        <p:txBody>
          <a:bodyPr>
            <a:normAutofit fontScale="90000"/>
          </a:bodyPr>
          <a:lstStyle/>
          <a:p>
            <a:pPr algn="ctr" eaLnBrk="1" fontAlgn="auto" hangingPunct="1">
              <a:spcAft>
                <a:spcPct val="0"/>
              </a:spcAft>
              <a:defRPr>
                <a:effectLst/>
              </a:defRPr>
            </a:pPr>
            <a:r>
              <a:rPr lang="en-US" altLang="en-US" smtClean="0">
                <a:solidFill>
                  <a:schemeClr val="accent1">
                    <a:tint val="88000"/>
                    <a:satMod val="150000"/>
                  </a:schemeClr>
                </a:solidFill>
                <a:effectLst/>
                <a:latin typeface="Times New Roman" panose="02020603050405020304" pitchFamily="18" charset="0"/>
                <a:cs typeface="Times New Roman" panose="02020603050405020304" pitchFamily="18" charset="0"/>
              </a:rPr>
              <a:t>Unemployment Insurance Program is funded by the employer.</a:t>
            </a:r>
          </a:p>
        </p:txBody>
      </p:sp>
      <p:sp>
        <p:nvSpPr>
          <p:cNvPr id="21506" name="Rectangle 1027"/>
          <p:cNvSpPr>
            <a:spLocks noGrp="1" noChangeArrowheads="1"/>
          </p:cNvSpPr>
          <p:nvPr>
            <p:ph idx="1"/>
          </p:nvPr>
        </p:nvSpPr>
        <p:spPr>
          <a:xfrm>
            <a:off x="762000" y="2133600"/>
            <a:ext cx="7680325" cy="3444875"/>
          </a:xfrm>
          <a:effectLst/>
        </p:spPr>
        <p:txBody>
          <a:bodyPr/>
          <a:lstStyle/>
          <a:p>
            <a:pPr marL="457200" indent="-457200" eaLnBrk="1" hangingPunct="1">
              <a:buFont typeface="Arial" charset="0"/>
              <a:buChar char="•"/>
            </a:pPr>
            <a:r>
              <a:rPr lang="en-US" altLang="en-US" smtClean="0">
                <a:effectLst/>
                <a:latin typeface="Times New Roman" panose="02020603050405020304" pitchFamily="18" charset="0"/>
                <a:cs typeface="Times New Roman" panose="02020603050405020304" pitchFamily="18" charset="0"/>
              </a:rPr>
              <a:t>FUTA – Paid by the employer to the Federal Gov’t for administration of Federal &amp; State program operating costs.</a:t>
            </a:r>
          </a:p>
          <a:p>
            <a:pPr marL="457200" indent="-457200" eaLnBrk="1" hangingPunct="1">
              <a:buFont typeface="Arial" charset="0"/>
              <a:buChar char="•"/>
            </a:pPr>
            <a:r>
              <a:rPr lang="en-US" altLang="en-US" smtClean="0">
                <a:effectLst/>
                <a:latin typeface="Times New Roman" panose="02020603050405020304" pitchFamily="18" charset="0"/>
                <a:cs typeface="Times New Roman" panose="02020603050405020304" pitchFamily="18" charset="0"/>
              </a:rPr>
              <a:t>SUTA – Paid by the employer to the State UI Trust Fund to pay benefits.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242" name="Rectangle 2"/>
          <p:cNvSpPr>
            <a:spLocks noGrp="1" noChangeArrowheads="1"/>
          </p:cNvSpPr>
          <p:nvPr>
            <p:ph type="title"/>
          </p:nvPr>
        </p:nvSpPr>
        <p:spPr>
          <a:xfrm>
            <a:off x="914400" y="685800"/>
            <a:ext cx="7467600" cy="762000"/>
          </a:xfrm>
          <a:effectLst/>
        </p:spPr>
        <p:txBody>
          <a:bodyPr/>
          <a:lstStyle/>
          <a:p>
            <a:pPr algn="ctr" eaLnBrk="1" fontAlgn="auto" hangingPunct="1">
              <a:spcAft>
                <a:spcPct val="0"/>
              </a:spcAft>
              <a:defRPr>
                <a:effectLst/>
              </a:defRPr>
            </a:pPr>
            <a:r>
              <a:rPr lang="en-US" altLang="en-US" sz="4000" smtClean="0">
                <a:solidFill>
                  <a:schemeClr val="accent1">
                    <a:tint val="88000"/>
                    <a:satMod val="150000"/>
                  </a:schemeClr>
                </a:solidFill>
                <a:effectLst/>
                <a:latin typeface="Times New Roman" panose="02020603050405020304" pitchFamily="18" charset="0"/>
                <a:cs typeface="Times New Roman" panose="02020603050405020304" pitchFamily="18" charset="0"/>
              </a:rPr>
              <a:t>Earnings Requirement</a:t>
            </a:r>
          </a:p>
        </p:txBody>
      </p:sp>
      <p:sp>
        <p:nvSpPr>
          <p:cNvPr id="23554" name="Rectangle 3"/>
          <p:cNvSpPr>
            <a:spLocks noGrp="1" noChangeArrowheads="1"/>
          </p:cNvSpPr>
          <p:nvPr>
            <p:ph idx="1"/>
          </p:nvPr>
        </p:nvSpPr>
        <p:spPr>
          <a:xfrm>
            <a:off x="609600" y="1676400"/>
            <a:ext cx="8183563" cy="4187825"/>
          </a:xfrm>
          <a:effectLst/>
        </p:spPr>
        <p:txBody>
          <a:bodyPr/>
          <a:lstStyle/>
          <a:p>
            <a:pPr eaLnBrk="1" hangingPunct="1">
              <a:lnSpc>
                <a:spcPct val="90000"/>
              </a:lnSpc>
            </a:pPr>
            <a:r>
              <a:rPr lang="en-US" altLang="en-US" smtClean="0">
                <a:effectLst/>
                <a:latin typeface="Times New Roman" panose="02020603050405020304" pitchFamily="18" charset="0"/>
                <a:cs typeface="Times New Roman" panose="02020603050405020304" pitchFamily="18" charset="0"/>
              </a:rPr>
              <a:t>Have earnings of  $3000 during two quarters of the base period.</a:t>
            </a:r>
          </a:p>
          <a:p>
            <a:pPr eaLnBrk="1" hangingPunct="1">
              <a:lnSpc>
                <a:spcPct val="90000"/>
              </a:lnSpc>
              <a:buFont typeface="Wingdings 2" pitchFamily="18" charset="2"/>
              <a:buNone/>
            </a:pPr>
            <a:endParaRPr lang="en-US" altLang="en-US" smtClean="0">
              <a:effectLst/>
              <a:latin typeface="Times New Roman" panose="02020603050405020304" pitchFamily="18" charset="0"/>
              <a:cs typeface="Times New Roman" panose="02020603050405020304" pitchFamily="18" charset="0"/>
            </a:endParaRPr>
          </a:p>
          <a:p>
            <a:pPr lvl="1" eaLnBrk="1" hangingPunct="1">
              <a:lnSpc>
                <a:spcPct val="90000"/>
              </a:lnSpc>
            </a:pPr>
            <a:r>
              <a:rPr lang="en-US" altLang="en-US" smtClean="0">
                <a:effectLst/>
                <a:latin typeface="Times New Roman" panose="02020603050405020304" pitchFamily="18" charset="0"/>
                <a:cs typeface="Times New Roman" panose="02020603050405020304" pitchFamily="18" charset="0"/>
              </a:rPr>
              <a:t>Base Period:</a:t>
            </a:r>
          </a:p>
          <a:p>
            <a:pPr lvl="2" eaLnBrk="1" hangingPunct="1">
              <a:lnSpc>
                <a:spcPct val="90000"/>
              </a:lnSpc>
            </a:pPr>
            <a:r>
              <a:rPr lang="en-US" altLang="en-US" sz="2000" smtClean="0">
                <a:effectLst/>
                <a:latin typeface="Times New Roman" panose="02020603050405020304" pitchFamily="18" charset="0"/>
                <a:cs typeface="Times New Roman" panose="02020603050405020304" pitchFamily="18" charset="0"/>
              </a:rPr>
              <a:t>First four of the last five completed calendar quarters.</a:t>
            </a:r>
          </a:p>
          <a:p>
            <a:pPr lvl="2" eaLnBrk="1" hangingPunct="1">
              <a:lnSpc>
                <a:spcPct val="90000"/>
              </a:lnSpc>
            </a:pPr>
            <a:r>
              <a:rPr lang="en-US" altLang="en-US" sz="2000" smtClean="0">
                <a:effectLst/>
                <a:latin typeface="Times New Roman" panose="02020603050405020304" pitchFamily="18" charset="0"/>
                <a:cs typeface="Times New Roman" panose="02020603050405020304" pitchFamily="18" charset="0"/>
              </a:rPr>
              <a:t>Alternate Base Period: Last four completed calendar quarters. </a:t>
            </a:r>
          </a:p>
          <a:p>
            <a:pPr eaLnBrk="1" hangingPunct="1">
              <a:lnSpc>
                <a:spcPct val="90000"/>
              </a:lnSpc>
              <a:buFont typeface="Wingdings" pitchFamily="2" charset="2"/>
              <a:buNone/>
            </a:pPr>
            <a:r>
              <a:rPr lang="en-US" altLang="en-US" smtClean="0">
                <a:effectLst/>
                <a:latin typeface="Times New Roman" panose="02020603050405020304" pitchFamily="18" charset="0"/>
                <a:cs typeface="Times New Roman" panose="02020603050405020304" pitchFamily="18" charset="0"/>
              </a:rPr>
              <a:t> </a:t>
            </a:r>
          </a:p>
          <a:p>
            <a:pPr lvl="1" eaLnBrk="1" hangingPunct="1">
              <a:lnSpc>
                <a:spcPct val="90000"/>
              </a:lnSpc>
            </a:pPr>
            <a:r>
              <a:rPr lang="en-US" altLang="en-US" smtClean="0">
                <a:effectLst/>
                <a:latin typeface="Times New Roman" panose="02020603050405020304" pitchFamily="18" charset="0"/>
                <a:cs typeface="Times New Roman" panose="02020603050405020304" pitchFamily="18" charset="0"/>
              </a:rPr>
              <a:t>Minimum of $60 for 12 weeks</a:t>
            </a:r>
          </a:p>
          <a:p>
            <a:pPr lvl="1" eaLnBrk="1" hangingPunct="1">
              <a:lnSpc>
                <a:spcPct val="90000"/>
              </a:lnSpc>
            </a:pPr>
            <a:r>
              <a:rPr lang="en-US" altLang="en-US" smtClean="0">
                <a:effectLst/>
                <a:latin typeface="Times New Roman" panose="02020603050405020304" pitchFamily="18" charset="0"/>
                <a:cs typeface="Times New Roman" panose="02020603050405020304" pitchFamily="18" charset="0"/>
              </a:rPr>
              <a:t>Maximum of $378 for 26 weeks ($18,900.01 earnings during two quarters of the base period). </a:t>
            </a:r>
          </a:p>
          <a:p>
            <a:pPr lvl="1" eaLnBrk="1" hangingPunct="1">
              <a:lnSpc>
                <a:spcPct val="90000"/>
              </a:lnSpc>
              <a:buFontTx/>
              <a:buNone/>
            </a:pPr>
            <a:endParaRPr lang="en-US" altLang="en-US" smtClean="0">
              <a:effectLst/>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4338" name="Rectangle 2"/>
          <p:cNvSpPr>
            <a:spLocks noGrp="1" noChangeArrowheads="1"/>
          </p:cNvSpPr>
          <p:nvPr>
            <p:ph type="title"/>
          </p:nvPr>
        </p:nvSpPr>
        <p:spPr>
          <a:xfrm>
            <a:off x="533400" y="990600"/>
            <a:ext cx="8183563" cy="669925"/>
          </a:xfrm>
          <a:effectLst/>
        </p:spPr>
        <p:txBody>
          <a:bodyPr>
            <a:noAutofit/>
          </a:bodyPr>
          <a:lstStyle/>
          <a:p>
            <a:pPr algn="ctr" eaLnBrk="1" fontAlgn="auto" hangingPunct="1">
              <a:spcAft>
                <a:spcPct val="0"/>
              </a:spcAft>
              <a:defRPr>
                <a:effectLst/>
              </a:defRPr>
            </a:pPr>
            <a:r>
              <a:rPr lang="en-US" altLang="en-US" sz="4400" smtClean="0">
                <a:solidFill>
                  <a:schemeClr val="accent1">
                    <a:tint val="88000"/>
                    <a:satMod val="150000"/>
                  </a:schemeClr>
                </a:solidFill>
                <a:effectLst/>
                <a:latin typeface="Times New Roman" panose="02020603050405020304" pitchFamily="18" charset="0"/>
                <a:cs typeface="Times New Roman" panose="02020603050405020304" pitchFamily="18" charset="0"/>
              </a:rPr>
              <a:t>Claims Process</a:t>
            </a:r>
          </a:p>
        </p:txBody>
      </p:sp>
      <p:sp>
        <p:nvSpPr>
          <p:cNvPr id="25602" name="Rectangle 3"/>
          <p:cNvSpPr>
            <a:spLocks noGrp="1" noChangeArrowheads="1"/>
          </p:cNvSpPr>
          <p:nvPr>
            <p:ph idx="1"/>
          </p:nvPr>
        </p:nvSpPr>
        <p:spPr>
          <a:xfrm>
            <a:off x="1066800" y="2667000"/>
            <a:ext cx="7239000" cy="1676400"/>
          </a:xfrm>
          <a:effectLst/>
        </p:spPr>
        <p:txBody>
          <a:bodyPr/>
          <a:lstStyle/>
          <a:p>
            <a:pPr eaLnBrk="1" hangingPunct="1"/>
            <a:r>
              <a:rPr lang="en-US" altLang="en-US" smtClean="0">
                <a:effectLst/>
                <a:latin typeface="Times New Roman" panose="02020603050405020304" pitchFamily="18" charset="0"/>
                <a:cs typeface="Times New Roman" panose="02020603050405020304" pitchFamily="18" charset="0"/>
              </a:rPr>
              <a:t>Initial claim filed by employee</a:t>
            </a:r>
          </a:p>
          <a:p>
            <a:pPr eaLnBrk="1" hangingPunct="1"/>
            <a:r>
              <a:rPr lang="en-US" altLang="en-US" smtClean="0">
                <a:effectLst/>
                <a:latin typeface="Times New Roman" panose="02020603050405020304" pitchFamily="18" charset="0"/>
                <a:cs typeface="Times New Roman" panose="02020603050405020304" pitchFamily="18" charset="0"/>
              </a:rPr>
              <a:t>Wage and separation report sent to employer</a:t>
            </a:r>
          </a:p>
          <a:p>
            <a:pPr eaLnBrk="1" hangingPunct="1"/>
            <a:r>
              <a:rPr lang="en-US" altLang="en-US" smtClean="0">
                <a:effectLst/>
                <a:latin typeface="Times New Roman" panose="02020603050405020304" pitchFamily="18" charset="0"/>
                <a:cs typeface="Times New Roman" panose="02020603050405020304" pitchFamily="18" charset="0"/>
              </a:rPr>
              <a:t>Separation reason is indicated by the claimant.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5362" name="Rectangle 2"/>
          <p:cNvSpPr>
            <a:spLocks noGrp="1" noChangeArrowheads="1"/>
          </p:cNvSpPr>
          <p:nvPr>
            <p:ph type="title"/>
          </p:nvPr>
        </p:nvSpPr>
        <p:spPr>
          <a:xfrm>
            <a:off x="838200" y="914400"/>
            <a:ext cx="7467600" cy="762000"/>
          </a:xfrm>
          <a:effectLst/>
        </p:spPr>
        <p:txBody>
          <a:bodyPr/>
          <a:lstStyle/>
          <a:p>
            <a:pPr algn="ctr" eaLnBrk="1" fontAlgn="auto" hangingPunct="1">
              <a:spcAft>
                <a:spcPct val="0"/>
              </a:spcAft>
              <a:defRPr>
                <a:effectLst/>
              </a:defRPr>
            </a:pPr>
            <a:r>
              <a:rPr lang="en-US" altLang="en-US" sz="4000" smtClean="0">
                <a:solidFill>
                  <a:schemeClr val="accent1">
                    <a:tint val="88000"/>
                    <a:satMod val="150000"/>
                  </a:schemeClr>
                </a:solidFill>
                <a:effectLst/>
                <a:latin typeface="Times New Roman" panose="02020603050405020304" pitchFamily="18" charset="0"/>
                <a:cs typeface="Times New Roman" panose="02020603050405020304" pitchFamily="18" charset="0"/>
              </a:rPr>
              <a:t>Claims Process (continued) </a:t>
            </a:r>
          </a:p>
        </p:txBody>
      </p:sp>
      <p:sp>
        <p:nvSpPr>
          <p:cNvPr id="27650" name="Rectangle 3"/>
          <p:cNvSpPr>
            <a:spLocks noGrp="1" noChangeArrowheads="1"/>
          </p:cNvSpPr>
          <p:nvPr>
            <p:ph idx="1"/>
          </p:nvPr>
        </p:nvSpPr>
        <p:spPr>
          <a:xfrm>
            <a:off x="457200" y="1828800"/>
            <a:ext cx="8183563" cy="4187825"/>
          </a:xfrm>
          <a:effectLst/>
        </p:spPr>
        <p:txBody>
          <a:bodyPr/>
          <a:lstStyle/>
          <a:p>
            <a:pPr eaLnBrk="1" hangingPunct="1">
              <a:lnSpc>
                <a:spcPct val="90000"/>
              </a:lnSpc>
              <a:buFont typeface="Wingdings" pitchFamily="2" charset="2"/>
              <a:buNone/>
            </a:pPr>
            <a:r>
              <a:rPr lang="en-US" altLang="en-US" b="1" u="sng" smtClean="0">
                <a:effectLst/>
              </a:rPr>
              <a:t>W</a:t>
            </a:r>
            <a:r>
              <a:rPr lang="en-US" altLang="en-US" sz="2400" b="1" u="sng" smtClean="0">
                <a:effectLst/>
                <a:latin typeface="Times New Roman" panose="02020603050405020304" pitchFamily="18" charset="0"/>
                <a:cs typeface="Times New Roman" panose="02020603050405020304" pitchFamily="18" charset="0"/>
              </a:rPr>
              <a:t>age and Separation Report</a:t>
            </a:r>
          </a:p>
          <a:p>
            <a:pPr eaLnBrk="1" hangingPunct="1">
              <a:lnSpc>
                <a:spcPct val="90000"/>
              </a:lnSpc>
            </a:pPr>
            <a:r>
              <a:rPr lang="en-US" altLang="en-US" sz="2400" smtClean="0">
                <a:effectLst/>
                <a:latin typeface="Times New Roman" panose="02020603050405020304" pitchFamily="18" charset="0"/>
                <a:cs typeface="Times New Roman" panose="02020603050405020304" pitchFamily="18" charset="0"/>
              </a:rPr>
              <a:t>Mailed to the address on file.</a:t>
            </a:r>
          </a:p>
          <a:p>
            <a:pPr eaLnBrk="1" hangingPunct="1">
              <a:lnSpc>
                <a:spcPct val="90000"/>
              </a:lnSpc>
            </a:pPr>
            <a:r>
              <a:rPr lang="en-US" altLang="en-US" sz="2400" b="1" u="sng" smtClean="0">
                <a:effectLst/>
                <a:latin typeface="Times New Roman" panose="02020603050405020304" pitchFamily="18" charset="0"/>
                <a:cs typeface="Times New Roman" panose="02020603050405020304" pitchFamily="18" charset="0"/>
              </a:rPr>
              <a:t>Return by the date that’s indicated on the form.</a:t>
            </a:r>
            <a:r>
              <a:rPr lang="en-US" altLang="en-US" sz="2400" smtClean="0">
                <a:effectLst/>
                <a:latin typeface="Times New Roman" panose="02020603050405020304" pitchFamily="18" charset="0"/>
                <a:cs typeface="Times New Roman" panose="02020603050405020304" pitchFamily="18" charset="0"/>
              </a:rPr>
              <a:t>  </a:t>
            </a:r>
          </a:p>
          <a:p>
            <a:pPr eaLnBrk="1" hangingPunct="1">
              <a:lnSpc>
                <a:spcPct val="90000"/>
              </a:lnSpc>
            </a:pPr>
            <a:r>
              <a:rPr lang="en-US" altLang="en-US" sz="2400" smtClean="0">
                <a:effectLst/>
                <a:latin typeface="Times New Roman" panose="02020603050405020304" pitchFamily="18" charset="0"/>
                <a:cs typeface="Times New Roman" panose="02020603050405020304" pitchFamily="18" charset="0"/>
              </a:rPr>
              <a:t>You should provide the name and number of a person with first hand knowledge in your company to be contacted for additional information. The deputy will contact that person. </a:t>
            </a:r>
          </a:p>
          <a:p>
            <a:pPr eaLnBrk="1" hangingPunct="1">
              <a:lnSpc>
                <a:spcPct val="90000"/>
              </a:lnSpc>
            </a:pPr>
            <a:r>
              <a:rPr lang="en-US" altLang="en-US" sz="2400" smtClean="0">
                <a:effectLst/>
                <a:latin typeface="Times New Roman" panose="02020603050405020304" pitchFamily="18" charset="0"/>
                <a:cs typeface="Times New Roman" panose="02020603050405020304" pitchFamily="18" charset="0"/>
              </a:rPr>
              <a:t>Please answer the questions on the form with “who, what, when, where, &amp; how”.</a:t>
            </a:r>
          </a:p>
          <a:p>
            <a:pPr eaLnBrk="1" hangingPunct="1">
              <a:lnSpc>
                <a:spcPct val="90000"/>
              </a:lnSpc>
            </a:pPr>
            <a:r>
              <a:rPr lang="en-US" altLang="en-US" sz="2400" smtClean="0">
                <a:effectLst/>
                <a:latin typeface="Times New Roman" panose="02020603050405020304" pitchFamily="18" charset="0"/>
                <a:cs typeface="Times New Roman" panose="02020603050405020304" pitchFamily="18" charset="0"/>
              </a:rPr>
              <a:t>Attach any relevant company policy, any acknowledgment of that policy, any warnings that were provided, any witness statements, etc.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3314" name="Rectangle 2"/>
          <p:cNvSpPr>
            <a:spLocks noGrp="1" noChangeArrowheads="1"/>
          </p:cNvSpPr>
          <p:nvPr>
            <p:ph type="title"/>
          </p:nvPr>
        </p:nvSpPr>
        <p:spPr>
          <a:xfrm>
            <a:off x="1371600" y="838200"/>
            <a:ext cx="6735763" cy="669925"/>
          </a:xfrm>
          <a:effectLst/>
        </p:spPr>
        <p:txBody>
          <a:bodyPr>
            <a:noAutofit/>
          </a:bodyPr>
          <a:lstStyle/>
          <a:p>
            <a:pPr algn="ctr" eaLnBrk="1" fontAlgn="auto" hangingPunct="1">
              <a:spcAft>
                <a:spcPct val="0"/>
              </a:spcAft>
              <a:defRPr>
                <a:effectLst/>
              </a:defRPr>
            </a:pPr>
            <a:r>
              <a:rPr lang="en-US" altLang="en-US" sz="4400" smtClean="0">
                <a:solidFill>
                  <a:schemeClr val="accent1">
                    <a:tint val="88000"/>
                    <a:satMod val="150000"/>
                  </a:schemeClr>
                </a:solidFill>
                <a:effectLst/>
                <a:latin typeface="Times New Roman" panose="02020603050405020304" pitchFamily="18" charset="0"/>
                <a:cs typeface="Times New Roman" panose="02020603050405020304" pitchFamily="18" charset="0"/>
              </a:rPr>
              <a:t>Who’s on First?</a:t>
            </a:r>
          </a:p>
        </p:txBody>
      </p:sp>
      <p:sp>
        <p:nvSpPr>
          <p:cNvPr id="13315" name="Rectangle 3"/>
          <p:cNvSpPr>
            <a:spLocks noGrp="1" noChangeArrowheads="1"/>
          </p:cNvSpPr>
          <p:nvPr>
            <p:ph idx="1"/>
          </p:nvPr>
        </p:nvSpPr>
        <p:spPr>
          <a:xfrm>
            <a:off x="457200" y="1600200"/>
            <a:ext cx="8183563" cy="4187825"/>
          </a:xfrm>
          <a:effectLst/>
        </p:spPr>
        <p:txBody>
          <a:bodyPr>
            <a:normAutofit/>
          </a:bodyPr>
          <a:lstStyle/>
          <a:p>
            <a:pPr marL="265176" indent="-265176" eaLnBrk="1" fontAlgn="auto" hangingPunct="1">
              <a:spcAft>
                <a:spcPct val="0"/>
              </a:spcAft>
              <a:buFont typeface="Wingdings" pitchFamily="2" charset="2"/>
              <a:buNone/>
              <a:defRPr>
                <a:effectLst/>
              </a:defRPr>
            </a:pPr>
            <a:r>
              <a:rPr lang="en-US" altLang="en-US" u="sng" smtClean="0">
                <a:effectLst/>
                <a:latin typeface="Times New Roman" panose="02020603050405020304" pitchFamily="18" charset="0"/>
                <a:cs typeface="Times New Roman" panose="02020603050405020304" pitchFamily="18" charset="0"/>
              </a:rPr>
              <a:t>Claimant Discharged (fired):</a:t>
            </a:r>
            <a:endParaRPr lang="en-US" altLang="en-US" sz="800" u="sng" smtClean="0">
              <a:effectLst/>
              <a:latin typeface="Times New Roman" panose="02020603050405020304" pitchFamily="18" charset="0"/>
              <a:cs typeface="Times New Roman" panose="02020603050405020304" pitchFamily="18" charset="0"/>
            </a:endParaRPr>
          </a:p>
          <a:p>
            <a:pPr marL="265176" indent="-265176" eaLnBrk="1" fontAlgn="auto" hangingPunct="1">
              <a:spcAft>
                <a:spcPct val="0"/>
              </a:spcAft>
              <a:buFont typeface="Wingdings 2"/>
              <a:buChar char=""/>
              <a:defRPr>
                <a:effectLst/>
              </a:defRPr>
            </a:pPr>
            <a:endParaRPr lang="en-US" altLang="en-US" sz="2400" smtClean="0">
              <a:effectLst/>
              <a:latin typeface="Times New Roman" panose="02020603050405020304" pitchFamily="18" charset="0"/>
              <a:cs typeface="Times New Roman" panose="02020603050405020304" pitchFamily="18" charset="0"/>
            </a:endParaRPr>
          </a:p>
          <a:p>
            <a:pPr marL="265176" indent="-265176" eaLnBrk="1" fontAlgn="auto" hangingPunct="1">
              <a:spcAft>
                <a:spcPct val="0"/>
              </a:spcAft>
              <a:buFont typeface="Wingdings 2"/>
              <a:buChar char=""/>
              <a:defRPr>
                <a:effectLst/>
              </a:defRPr>
            </a:pPr>
            <a:r>
              <a:rPr lang="en-US" altLang="en-US" sz="2400" smtClean="0">
                <a:effectLst/>
                <a:latin typeface="Times New Roman" panose="02020603050405020304" pitchFamily="18" charset="0"/>
                <a:cs typeface="Times New Roman" panose="02020603050405020304" pitchFamily="18" charset="0"/>
              </a:rPr>
              <a:t>The burden is on the employer to prove the claimant was fired due to misconduct.</a:t>
            </a:r>
          </a:p>
          <a:p>
            <a:pPr marL="0" indent="0" eaLnBrk="1" fontAlgn="auto" hangingPunct="1">
              <a:spcAft>
                <a:spcPct val="0"/>
              </a:spcAft>
              <a:buFont typeface="Wingdings 2"/>
              <a:buNone/>
              <a:defRPr>
                <a:effectLst/>
              </a:defRPr>
            </a:pPr>
            <a:endParaRPr lang="en-US" altLang="en-US" u="sng" smtClean="0">
              <a:effectLst/>
              <a:latin typeface="Times New Roman" panose="02020603050405020304" pitchFamily="18" charset="0"/>
              <a:cs typeface="Times New Roman" panose="02020603050405020304" pitchFamily="18" charset="0"/>
            </a:endParaRPr>
          </a:p>
          <a:p>
            <a:pPr marL="0" indent="0" eaLnBrk="1" fontAlgn="auto" hangingPunct="1">
              <a:spcAft>
                <a:spcPct val="0"/>
              </a:spcAft>
              <a:buFont typeface="Wingdings 2"/>
              <a:buNone/>
              <a:defRPr>
                <a:effectLst/>
              </a:defRPr>
            </a:pPr>
            <a:r>
              <a:rPr lang="en-US" altLang="en-US" u="sng" smtClean="0">
                <a:effectLst/>
                <a:latin typeface="Times New Roman" panose="02020603050405020304" pitchFamily="18" charset="0"/>
                <a:cs typeface="Times New Roman" panose="02020603050405020304" pitchFamily="18" charset="0"/>
              </a:rPr>
              <a:t>Claimant Quit</a:t>
            </a:r>
          </a:p>
          <a:p>
            <a:pPr marL="265176" indent="-265176" eaLnBrk="1" fontAlgn="auto" hangingPunct="1">
              <a:spcAft>
                <a:spcPct val="0"/>
              </a:spcAft>
              <a:buFont typeface="Wingdings" pitchFamily="2" charset="2"/>
              <a:buChar char="§"/>
              <a:defRPr>
                <a:effectLst/>
              </a:defRPr>
            </a:pPr>
            <a:r>
              <a:rPr lang="en-US" altLang="en-US" sz="2400" smtClean="0">
                <a:effectLst/>
                <a:latin typeface="Times New Roman" panose="02020603050405020304" pitchFamily="18" charset="0"/>
                <a:cs typeface="Times New Roman" panose="02020603050405020304" pitchFamily="18" charset="0"/>
              </a:rPr>
              <a:t>The employer must show the claimant was not forced to quit, and once established the claimant must show good cause for leaving. </a:t>
            </a:r>
            <a:endParaRPr lang="en-US" altLang="en-US" smtClean="0">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6386" name="Rectangle 2"/>
          <p:cNvSpPr>
            <a:spLocks noGrp="1" noChangeArrowheads="1"/>
          </p:cNvSpPr>
          <p:nvPr>
            <p:ph type="title"/>
          </p:nvPr>
        </p:nvSpPr>
        <p:spPr>
          <a:xfrm rot="10800000" flipV="1">
            <a:off x="914400" y="914400"/>
            <a:ext cx="7467600" cy="685800"/>
          </a:xfrm>
          <a:effectLst/>
        </p:spPr>
        <p:txBody>
          <a:bodyPr/>
          <a:lstStyle/>
          <a:p>
            <a:pPr algn="ctr" eaLnBrk="1" fontAlgn="auto" hangingPunct="1">
              <a:spcAft>
                <a:spcPct val="0"/>
              </a:spcAft>
              <a:defRPr>
                <a:effectLst/>
              </a:defRPr>
            </a:pPr>
            <a:r>
              <a:rPr lang="en-US" altLang="en-US" smtClean="0">
                <a:solidFill>
                  <a:schemeClr val="accent1">
                    <a:tint val="88000"/>
                    <a:satMod val="150000"/>
                  </a:schemeClr>
                </a:solidFill>
                <a:effectLst/>
                <a:latin typeface="Times New Roman" panose="02020603050405020304" pitchFamily="18" charset="0"/>
                <a:cs typeface="Times New Roman" panose="02020603050405020304" pitchFamily="18" charset="0"/>
              </a:rPr>
              <a:t>Wage &amp; Separation Report</a:t>
            </a:r>
          </a:p>
        </p:txBody>
      </p:sp>
      <p:sp>
        <p:nvSpPr>
          <p:cNvPr id="31746" name="Rectangle 3"/>
          <p:cNvSpPr>
            <a:spLocks noGrp="1" noChangeArrowheads="1"/>
          </p:cNvSpPr>
          <p:nvPr>
            <p:ph idx="1"/>
          </p:nvPr>
        </p:nvSpPr>
        <p:spPr>
          <a:xfrm>
            <a:off x="533400" y="1828800"/>
            <a:ext cx="8183563" cy="3048000"/>
          </a:xfrm>
          <a:effectLst/>
        </p:spPr>
        <p:txBody>
          <a:bodyPr/>
          <a:lstStyle/>
          <a:p>
            <a:pPr algn="ctr" eaLnBrk="1" hangingPunct="1">
              <a:buFont typeface="Wingdings" pitchFamily="2" charset="2"/>
              <a:buNone/>
            </a:pPr>
            <a:endParaRPr lang="en-US" altLang="en-US" smtClean="0">
              <a:effectLst/>
            </a:endParaRPr>
          </a:p>
          <a:p>
            <a:pPr eaLnBrk="1" hangingPunct="1">
              <a:buFont typeface="Wingdings" pitchFamily="2" charset="2"/>
              <a:buNone/>
            </a:pPr>
            <a:r>
              <a:rPr lang="en-US" altLang="en-US" smtClean="0">
                <a:effectLst/>
                <a:latin typeface="Times New Roman" panose="02020603050405020304" pitchFamily="18" charset="0"/>
                <a:cs typeface="Times New Roman" panose="02020603050405020304" pitchFamily="18" charset="0"/>
              </a:rPr>
              <a:t>This is a legal document.</a:t>
            </a:r>
          </a:p>
          <a:p>
            <a:pPr eaLnBrk="1" hangingPunct="1">
              <a:buFont typeface="Wingdings" pitchFamily="2" charset="2"/>
              <a:buNone/>
            </a:pPr>
            <a:endParaRPr lang="en-US" altLang="en-US" smtClean="0">
              <a:effectLst/>
              <a:latin typeface="Times New Roman" panose="02020603050405020304" pitchFamily="18" charset="0"/>
              <a:cs typeface="Times New Roman" panose="02020603050405020304" pitchFamily="18" charset="0"/>
            </a:endParaRPr>
          </a:p>
          <a:p>
            <a:pPr eaLnBrk="1" hangingPunct="1">
              <a:buFont typeface="Arial" charset="0"/>
              <a:buChar char="•"/>
            </a:pPr>
            <a:r>
              <a:rPr lang="en-US" altLang="en-US" sz="2400" smtClean="0">
                <a:effectLst/>
                <a:latin typeface="Times New Roman" panose="02020603050405020304" pitchFamily="18" charset="0"/>
                <a:cs typeface="Times New Roman" panose="02020603050405020304" pitchFamily="18" charset="0"/>
              </a:rPr>
              <a:t>The claimant has a right to know the information you  provide. </a:t>
            </a:r>
          </a:p>
          <a:p>
            <a:pPr eaLnBrk="1" hangingPunct="1">
              <a:buFont typeface="Arial" charset="0"/>
              <a:buChar char="•"/>
            </a:pPr>
            <a:r>
              <a:rPr lang="en-US" altLang="en-US" sz="2400" smtClean="0">
                <a:effectLst/>
                <a:latin typeface="Times New Roman" panose="02020603050405020304" pitchFamily="18" charset="0"/>
                <a:cs typeface="Times New Roman" panose="02020603050405020304" pitchFamily="18" charset="0"/>
              </a:rPr>
              <a:t>Do not put anything on this report you would not say to the claimant or say in a court of law.</a:t>
            </a: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4393.0"/>
  <p:tag name="AS_RELEASE_DATE" val="2015.05.16"/>
  <p:tag name="AS_TITLE" val="Aspose.Slides for .NET 4.0 Client Profile"/>
  <p:tag name="AS_VERSION" val="15.5.0.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Arial"/>
        <a:cs typeface="Arial"/>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Arial"/>
        <a:cs typeface="Arial"/>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tileRect/>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tileRect/>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extrusionClr>
              <a:prstClr val="black"/>
            </a:extrusionClr>
            <a:contourClr>
              <a:prstClr val="black"/>
            </a:contourClr>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tileRect/>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extrusionClr>
              <a:prstClr val="black"/>
            </a:extrusionClr>
            <a:contourClr>
              <a:prstClr val="black"/>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extrusionClr>
              <a:prstClr val="black"/>
            </a:extrusionClr>
            <a:contourClr>
              <a:prstClr val="black"/>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0</TotalTime>
  <Words>1143</Words>
  <Application>Microsoft Office PowerPoint</Application>
  <PresentationFormat>On-screen Show (4:3)</PresentationFormat>
  <Paragraphs>130</Paragraphs>
  <Slides>29</Slides>
  <Notes>25</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Aspect</vt:lpstr>
      <vt:lpstr>UNEMPLOYMENT COMPENSATION</vt:lpstr>
      <vt:lpstr>Purpose of the UI Program</vt:lpstr>
      <vt:lpstr>Virginia’s Responsibility   </vt:lpstr>
      <vt:lpstr>Unemployment Insurance Program is funded by the employer.</vt:lpstr>
      <vt:lpstr>Earnings Requirement</vt:lpstr>
      <vt:lpstr>Claims Process</vt:lpstr>
      <vt:lpstr>Claims Process (continued) </vt:lpstr>
      <vt:lpstr>Who’s on First?</vt:lpstr>
      <vt:lpstr>Wage &amp; Separation Report</vt:lpstr>
      <vt:lpstr>Slide 10</vt:lpstr>
      <vt:lpstr>Slide 11</vt:lpstr>
      <vt:lpstr>What to Do When the Phone Rings</vt:lpstr>
      <vt:lpstr>When the Hearing is Over</vt:lpstr>
      <vt:lpstr>What if I Do Not Agree with the Decision?</vt:lpstr>
      <vt:lpstr>Cost Management Tips</vt:lpstr>
      <vt:lpstr>Misconduct Defined</vt:lpstr>
      <vt:lpstr>Burden of Proof</vt:lpstr>
      <vt:lpstr>Mitigating Circumstances</vt:lpstr>
      <vt:lpstr>What Is Misconduct in Connection with Work?</vt:lpstr>
      <vt:lpstr>Examples of Acts that can Constitute Misconduct</vt:lpstr>
      <vt:lpstr>Examples of What is Not Misconduct</vt:lpstr>
      <vt:lpstr>Examples of Off Duty Acts that are Connected with Work</vt:lpstr>
      <vt:lpstr>Preparing for a Misconduct Case</vt:lpstr>
      <vt:lpstr>Benefit Liability</vt:lpstr>
      <vt:lpstr>Employer Charges</vt:lpstr>
      <vt:lpstr>Slide 26</vt:lpstr>
      <vt:lpstr>Tax Rates  </vt:lpstr>
      <vt:lpstr>Employer Charges</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
  <cp:lastModifiedBy/>
  <cp:revision>1</cp:revision>
  <dcterms:created xsi:type="dcterms:W3CDTF">2017-11-01T10:17:52Z</dcterms:created>
  <dcterms:modified xsi:type="dcterms:W3CDTF">2018-08-23T02:19:33Z</dcterms:modified>
</cp:coreProperties>
</file>