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</p:sldMasterIdLst>
  <p:notesMasterIdLst>
    <p:notesMasterId r:id="rId6"/>
  </p:notesMasterIdLst>
  <p:sldIdLst>
    <p:sldId id="2147476898" r:id="rId3"/>
    <p:sldId id="2147476868" r:id="rId4"/>
    <p:sldId id="214747686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8" autoAdjust="0"/>
    <p:restoredTop sz="94660"/>
  </p:normalViewPr>
  <p:slideViewPr>
    <p:cSldViewPr snapToGrid="0">
      <p:cViewPr varScale="1">
        <p:scale>
          <a:sx n="59" d="100"/>
          <a:sy n="59" d="100"/>
        </p:scale>
        <p:origin x="9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6E79C9-EBF1-48C2-BD7C-4E716AD30888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4CBDC7-C324-43EF-90B8-34BDC66DC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329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AD317BB-DAD7-4BF2-BB18-A2285479717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56419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1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AD317BB-DAD7-4BF2-BB18-A22854797178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3177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84450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1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AD317BB-DAD7-4BF2-BB18-A22854797178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3177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0641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67054" y="2116182"/>
            <a:ext cx="5491571" cy="1514019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</a:extLst>
          </p:cNvPr>
          <p:cNvGrpSpPr>
            <a:grpSpLocks/>
          </p:cNvGrpSpPr>
          <p:nvPr/>
        </p:nvGrpSpPr>
        <p:grpSpPr bwMode="auto">
          <a:xfrm>
            <a:off x="1" y="758752"/>
            <a:ext cx="6099248" cy="6099248"/>
            <a:chOff x="0" y="12289"/>
            <a:chExt cx="3550" cy="3551"/>
          </a:xfrm>
          <a:solidFill>
            <a:srgbClr val="1B4388"/>
          </a:solidFill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228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endParaRPr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rgbClr val="F18C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endParaRPr>
            </a:p>
          </p:txBody>
        </p:sp>
      </p:grp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67055" y="4549553"/>
            <a:ext cx="5491570" cy="953337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800" b="0" i="0">
                <a:solidFill>
                  <a:srgbClr val="1B4388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</a:extLst>
          </p:cNvPr>
          <p:cNvCxnSpPr>
            <a:cxnSpLocks/>
          </p:cNvCxnSpPr>
          <p:nvPr/>
        </p:nvCxnSpPr>
        <p:spPr>
          <a:xfrm>
            <a:off x="6367055" y="4252111"/>
            <a:ext cx="2133600" cy="3992"/>
          </a:xfrm>
          <a:prstGeom prst="line">
            <a:avLst/>
          </a:prstGeom>
          <a:ln w="101600">
            <a:solidFill>
              <a:srgbClr val="A2284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Picture 4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2266D4FB-76F9-38E8-6765-410E345AAF3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7299" y="5626315"/>
            <a:ext cx="2941326" cy="94793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8FAD7C6-D8E8-4F48-3736-AC43115E7B7C}"/>
              </a:ext>
            </a:extLst>
          </p:cNvPr>
          <p:cNvSpPr txBox="1"/>
          <p:nvPr/>
        </p:nvSpPr>
        <p:spPr>
          <a:xfrm>
            <a:off x="60325" y="6389579"/>
            <a:ext cx="546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69ED933B-A7CD-470B-AE21-D4AB51555875}" type="slidenum">
              <a:rPr lang="en-US" b="0" smtClean="0"/>
              <a:t>‹#›</a:t>
            </a:fld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4056907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E4F7E94-E848-5830-F891-35A86CED0FA0}"/>
              </a:ext>
            </a:extLst>
          </p:cNvPr>
          <p:cNvSpPr/>
          <p:nvPr/>
        </p:nvSpPr>
        <p:spPr>
          <a:xfrm>
            <a:off x="0" y="2339"/>
            <a:ext cx="12192000" cy="839888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50000"/>
                </a:schemeClr>
              </a:gs>
              <a:gs pos="100000">
                <a:schemeClr val="accent3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328593" y="1564191"/>
            <a:ext cx="10847408" cy="477842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200" b="0"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defRPr>
            </a:lvl1pPr>
            <a:lvl2pPr marL="585906" indent="-225349">
              <a:buFont typeface="Arial" panose="020B0604020202020204" pitchFamily="34" charset="0"/>
              <a:buChar char="•"/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946463" indent="-225349">
              <a:buFont typeface="Arial" panose="020B0604020202020204" pitchFamily="34" charset="0"/>
              <a:buChar char="•"/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307021" indent="-225349">
              <a:buFont typeface="Arial" panose="020B0604020202020204" pitchFamily="34" charset="0"/>
              <a:buChar char="•"/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667578" indent="-225349">
              <a:buFont typeface="Arial" panose="020B0604020202020204" pitchFamily="34" charset="0"/>
              <a:buChar char="•"/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328591" y="203947"/>
            <a:ext cx="3355849" cy="15843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en-US" sz="800" b="1" kern="0" cap="all" spc="197" baseline="0">
                <a:solidFill>
                  <a:schemeClr val="accent3">
                    <a:lumMod val="40000"/>
                    <a:lumOff val="60000"/>
                  </a:schemeClr>
                </a:solidFill>
                <a:latin typeface="Franklin Gothic Demi" panose="020B0703020102020204" pitchFamily="34" charset="0"/>
                <a:ea typeface="Franklin Gothic Demi" panose="020B0703020102020204" pitchFamily="34" charset="0"/>
                <a:cs typeface="Segoe UI" panose="020B0502040204020203" pitchFamily="34" charset="0"/>
              </a:defRPr>
            </a:lvl1pPr>
          </a:lstStyle>
          <a:p>
            <a:pPr marL="180278" lvl="0" indent="-180278" eaLnBrk="0" hangingPunct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9E0A64-3341-4E6A-949B-C69E27AE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593" y="367370"/>
            <a:ext cx="10515600" cy="465425"/>
          </a:xfrm>
        </p:spPr>
        <p:txBody>
          <a:bodyPr>
            <a:normAutofit/>
          </a:bodyPr>
          <a:lstStyle>
            <a:lvl1pPr>
              <a:defRPr sz="2400" b="1">
                <a:solidFill>
                  <a:schemeClr val="tx1"/>
                </a:solidFill>
                <a:latin typeface="Franklin Gothic Demi" panose="020B0703020102020204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F230BE6-4EA3-47C2-9120-989F2E43E57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28591" y="922629"/>
            <a:ext cx="8981122" cy="54895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F86E8B-23C0-437C-0EA4-616C248FD8CC}"/>
              </a:ext>
            </a:extLst>
          </p:cNvPr>
          <p:cNvSpPr txBox="1"/>
          <p:nvPr/>
        </p:nvSpPr>
        <p:spPr>
          <a:xfrm>
            <a:off x="60325" y="6389579"/>
            <a:ext cx="546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69ED933B-A7CD-470B-AE21-D4AB51555875}" type="slidenum">
              <a:rPr lang="en-US" b="0" smtClean="0">
                <a:solidFill>
                  <a:schemeClr val="bg1"/>
                </a:solidFill>
              </a:rPr>
              <a:t>‹#›</a:t>
            </a:fld>
            <a:endParaRPr lang="en-US" b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35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E4F7E94-E848-5830-F891-35A86CED0FA0}"/>
              </a:ext>
            </a:extLst>
          </p:cNvPr>
          <p:cNvSpPr/>
          <p:nvPr/>
        </p:nvSpPr>
        <p:spPr>
          <a:xfrm>
            <a:off x="0" y="2339"/>
            <a:ext cx="12192000" cy="839888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0"/>
                </a:schemeClr>
              </a:gs>
              <a:gs pos="100000">
                <a:schemeClr val="accent4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4">
                  <a:lumMod val="40000"/>
                  <a:lumOff val="60000"/>
                </a:schemeClr>
              </a:solidFill>
              <a:latin typeface="+mj-lt"/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328593" y="1564191"/>
            <a:ext cx="10847408" cy="477842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200" b="0"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defRPr>
            </a:lvl1pPr>
            <a:lvl2pPr marL="585906" indent="-225349">
              <a:buFont typeface="Arial" panose="020B0604020202020204" pitchFamily="34" charset="0"/>
              <a:buChar char="•"/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946463" indent="-225349">
              <a:buFont typeface="Arial" panose="020B0604020202020204" pitchFamily="34" charset="0"/>
              <a:buChar char="•"/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307021" indent="-225349">
              <a:buFont typeface="Arial" panose="020B0604020202020204" pitchFamily="34" charset="0"/>
              <a:buChar char="•"/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667578" indent="-225349">
              <a:buFont typeface="Arial" panose="020B0604020202020204" pitchFamily="34" charset="0"/>
              <a:buChar char="•"/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328591" y="203947"/>
            <a:ext cx="3355849" cy="15843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en-US" sz="800" b="1" kern="0" cap="all" spc="197" baseline="0">
                <a:solidFill>
                  <a:schemeClr val="accent4">
                    <a:lumMod val="40000"/>
                    <a:lumOff val="60000"/>
                  </a:schemeClr>
                </a:solidFill>
                <a:latin typeface="Franklin Gothic Demi" panose="020B0703020102020204" pitchFamily="34" charset="0"/>
                <a:ea typeface="Franklin Gothic Demi" panose="020B0703020102020204" pitchFamily="34" charset="0"/>
                <a:cs typeface="Segoe UI" panose="020B0502040204020203" pitchFamily="34" charset="0"/>
              </a:defRPr>
            </a:lvl1pPr>
          </a:lstStyle>
          <a:p>
            <a:pPr marL="180278" lvl="0" indent="-180278" eaLnBrk="0" hangingPunct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9E0A64-3341-4E6A-949B-C69E27AE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593" y="367370"/>
            <a:ext cx="10515600" cy="465425"/>
          </a:xfrm>
        </p:spPr>
        <p:txBody>
          <a:bodyPr>
            <a:normAutofit/>
          </a:bodyPr>
          <a:lstStyle>
            <a:lvl1pPr>
              <a:defRPr sz="2400" b="1">
                <a:solidFill>
                  <a:schemeClr val="tx1"/>
                </a:solidFill>
                <a:latin typeface="Franklin Gothic Demi" panose="020B0703020102020204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F230BE6-4EA3-47C2-9120-989F2E43E57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28591" y="922629"/>
            <a:ext cx="8981122" cy="54895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F86E8B-23C0-437C-0EA4-616C248FD8CC}"/>
              </a:ext>
            </a:extLst>
          </p:cNvPr>
          <p:cNvSpPr txBox="1"/>
          <p:nvPr/>
        </p:nvSpPr>
        <p:spPr>
          <a:xfrm>
            <a:off x="60325" y="6389579"/>
            <a:ext cx="546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69ED933B-A7CD-470B-AE21-D4AB51555875}" type="slidenum">
              <a:rPr lang="en-US" b="0" smtClean="0">
                <a:solidFill>
                  <a:schemeClr val="bg1"/>
                </a:solidFill>
              </a:rPr>
              <a:t>‹#›</a:t>
            </a:fld>
            <a:endParaRPr lang="en-US" b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756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67054" y="2116182"/>
            <a:ext cx="5491571" cy="1514019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</a:extLst>
          </p:cNvPr>
          <p:cNvGrpSpPr>
            <a:grpSpLocks/>
          </p:cNvGrpSpPr>
          <p:nvPr/>
        </p:nvGrpSpPr>
        <p:grpSpPr bwMode="auto">
          <a:xfrm>
            <a:off x="1" y="758752"/>
            <a:ext cx="6099248" cy="6099248"/>
            <a:chOff x="0" y="12289"/>
            <a:chExt cx="3550" cy="3551"/>
          </a:xfrm>
          <a:solidFill>
            <a:srgbClr val="1B4388"/>
          </a:solidFill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228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67055" y="4549553"/>
            <a:ext cx="5491570" cy="953337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800" b="0" i="0">
                <a:solidFill>
                  <a:srgbClr val="1B4388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</a:extLst>
          </p:cNvPr>
          <p:cNvCxnSpPr>
            <a:cxnSpLocks/>
          </p:cNvCxnSpPr>
          <p:nvPr/>
        </p:nvCxnSpPr>
        <p:spPr>
          <a:xfrm>
            <a:off x="6367055" y="4252111"/>
            <a:ext cx="2133600" cy="3992"/>
          </a:xfrm>
          <a:prstGeom prst="line">
            <a:avLst/>
          </a:prstGeom>
          <a:ln w="101600">
            <a:solidFill>
              <a:srgbClr val="A2284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5740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06C6F65-35CD-D64B-992A-0C1C1E00384D}"/>
              </a:ext>
            </a:extLst>
          </p:cNvPr>
          <p:cNvGrpSpPr/>
          <p:nvPr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AutoShape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rgbClr val="1B43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rgbClr val="1B43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rgbClr val="A22844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 spc="50" baseline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F0FD074-81E2-0D4E-8446-C5B415B238A0}"/>
              </a:ext>
            </a:extLst>
          </p:cNvPr>
          <p:cNvCxnSpPr>
            <a:cxnSpLocks/>
          </p:cNvCxnSpPr>
          <p:nvPr/>
        </p:nvCxnSpPr>
        <p:spPr>
          <a:xfrm>
            <a:off x="952500" y="1934655"/>
            <a:ext cx="2133600" cy="3992"/>
          </a:xfrm>
          <a:prstGeom prst="line">
            <a:avLst/>
          </a:prstGeom>
          <a:ln w="101600">
            <a:solidFill>
              <a:srgbClr val="A2284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 Placeholder 29">
            <a:extLst>
              <a:ext uri="{FF2B5EF4-FFF2-40B4-BE49-F238E27FC236}">
                <a16:creationId xmlns:a16="http://schemas.microsoft.com/office/drawing/2014/main" id="{58AAB058-5FFC-9E4E-AD2E-FB1B4EE510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52500" y="2818296"/>
            <a:ext cx="2133600" cy="3693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29">
            <a:extLst>
              <a:ext uri="{FF2B5EF4-FFF2-40B4-BE49-F238E27FC236}">
                <a16:creationId xmlns:a16="http://schemas.microsoft.com/office/drawing/2014/main" id="{18ABDA74-C3EC-274D-BE87-AC5B825A2A4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52500" y="2209800"/>
            <a:ext cx="2133600" cy="2058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rgbClr val="1B4388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3DDE02E-BC75-2645-8725-CA2CFD327A3C}"/>
              </a:ext>
            </a:extLst>
          </p:cNvPr>
          <p:cNvCxnSpPr>
            <a:cxnSpLocks/>
          </p:cNvCxnSpPr>
          <p:nvPr/>
        </p:nvCxnSpPr>
        <p:spPr>
          <a:xfrm>
            <a:off x="3663043" y="1939108"/>
            <a:ext cx="2133600" cy="3992"/>
          </a:xfrm>
          <a:prstGeom prst="line">
            <a:avLst/>
          </a:prstGeom>
          <a:ln w="101600">
            <a:solidFill>
              <a:srgbClr val="A2284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 Placeholder 29">
            <a:extLst>
              <a:ext uri="{FF2B5EF4-FFF2-40B4-BE49-F238E27FC236}">
                <a16:creationId xmlns:a16="http://schemas.microsoft.com/office/drawing/2014/main" id="{3ABA9FD1-9B74-F14F-81EF-7B3407196B0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63042" y="2818296"/>
            <a:ext cx="2128157" cy="3693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0E9E9D03-0186-5B4C-A73F-95ADCD08A44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663042" y="2209800"/>
            <a:ext cx="2128157" cy="2058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rgbClr val="1B4388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01EE6FD-FABB-AD48-92DA-19805B502918}"/>
              </a:ext>
            </a:extLst>
          </p:cNvPr>
          <p:cNvCxnSpPr>
            <a:cxnSpLocks/>
          </p:cNvCxnSpPr>
          <p:nvPr/>
        </p:nvCxnSpPr>
        <p:spPr>
          <a:xfrm>
            <a:off x="952500" y="4248119"/>
            <a:ext cx="2133600" cy="3992"/>
          </a:xfrm>
          <a:prstGeom prst="line">
            <a:avLst/>
          </a:prstGeom>
          <a:ln w="101600">
            <a:solidFill>
              <a:srgbClr val="A2284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 Placeholder 29">
            <a:extLst>
              <a:ext uri="{FF2B5EF4-FFF2-40B4-BE49-F238E27FC236}">
                <a16:creationId xmlns:a16="http://schemas.microsoft.com/office/drawing/2014/main" id="{F953BCFF-5CB8-784F-ACC1-A14670E6219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52500" y="5131299"/>
            <a:ext cx="2133600" cy="3693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29">
            <a:extLst>
              <a:ext uri="{FF2B5EF4-FFF2-40B4-BE49-F238E27FC236}">
                <a16:creationId xmlns:a16="http://schemas.microsoft.com/office/drawing/2014/main" id="{97DCC038-CDD3-1D48-B8BA-2617616935C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52500" y="4522803"/>
            <a:ext cx="2133600" cy="2058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rgbClr val="1B4388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3BB36CC-7349-334D-A028-58D01025E726}"/>
              </a:ext>
            </a:extLst>
          </p:cNvPr>
          <p:cNvCxnSpPr>
            <a:cxnSpLocks/>
          </p:cNvCxnSpPr>
          <p:nvPr/>
        </p:nvCxnSpPr>
        <p:spPr>
          <a:xfrm>
            <a:off x="3663043" y="4252111"/>
            <a:ext cx="2133600" cy="3992"/>
          </a:xfrm>
          <a:prstGeom prst="line">
            <a:avLst/>
          </a:prstGeom>
          <a:ln w="101600">
            <a:solidFill>
              <a:srgbClr val="A2284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 Placeholder 29">
            <a:extLst>
              <a:ext uri="{FF2B5EF4-FFF2-40B4-BE49-F238E27FC236}">
                <a16:creationId xmlns:a16="http://schemas.microsoft.com/office/drawing/2014/main" id="{C20DFC6E-CE65-E94B-921D-38F386E173F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663042" y="5131299"/>
            <a:ext cx="2128157" cy="3693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9">
            <a:extLst>
              <a:ext uri="{FF2B5EF4-FFF2-40B4-BE49-F238E27FC236}">
                <a16:creationId xmlns:a16="http://schemas.microsoft.com/office/drawing/2014/main" id="{773FBF72-A3D8-2F4E-BAD2-2755F0BE4A4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663042" y="4522803"/>
            <a:ext cx="2128157" cy="2058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rgbClr val="1B4388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402C0D4-D9C4-F547-B996-38177302A3DC}"/>
              </a:ext>
            </a:extLst>
          </p:cNvPr>
          <p:cNvCxnSpPr>
            <a:cxnSpLocks/>
          </p:cNvCxnSpPr>
          <p:nvPr/>
        </p:nvCxnSpPr>
        <p:spPr>
          <a:xfrm>
            <a:off x="6367055" y="4252111"/>
            <a:ext cx="2133600" cy="3992"/>
          </a:xfrm>
          <a:prstGeom prst="line">
            <a:avLst/>
          </a:prstGeom>
          <a:ln w="101600">
            <a:solidFill>
              <a:srgbClr val="A2284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 Placeholder 29">
            <a:extLst>
              <a:ext uri="{FF2B5EF4-FFF2-40B4-BE49-F238E27FC236}">
                <a16:creationId xmlns:a16="http://schemas.microsoft.com/office/drawing/2014/main" id="{9B18A1DC-4A61-514B-9F70-1DCC893EBB1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367054" y="5131299"/>
            <a:ext cx="2129245" cy="3693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29">
            <a:extLst>
              <a:ext uri="{FF2B5EF4-FFF2-40B4-BE49-F238E27FC236}">
                <a16:creationId xmlns:a16="http://schemas.microsoft.com/office/drawing/2014/main" id="{DD138509-2AA1-D540-90D6-28847495661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6367054" y="4522803"/>
            <a:ext cx="2129245" cy="2058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rgbClr val="1B4388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E10C66-2FF2-41F8-98FA-BE4983369645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>
          <a:xfrm>
            <a:off x="1494790" y="6332220"/>
            <a:ext cx="1497330" cy="247651"/>
          </a:xfrm>
          <a:prstGeom prst="rect">
            <a:avLst/>
          </a:prstGeom>
        </p:spPr>
        <p:txBody>
          <a:bodyPr/>
          <a:lstStyle/>
          <a:p>
            <a:endParaRPr lang="en-US" b="0"/>
          </a:p>
        </p:txBody>
      </p: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1851A3FD-B717-4588-9809-4FFAC5FF47A1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>
          <a:xfrm>
            <a:off x="151732" y="6456045"/>
            <a:ext cx="523240" cy="24765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89EF7D24-9F33-4DD3-9C1A-4741D9753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1066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06C6F65-35CD-D64B-992A-0C1C1E00384D}"/>
              </a:ext>
            </a:extLst>
          </p:cNvPr>
          <p:cNvGrpSpPr/>
          <p:nvPr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AutoShape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rgbClr val="1B43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rgbClr val="1B43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rgbClr val="A22844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 spc="50" baseline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29">
            <a:extLst>
              <a:ext uri="{FF2B5EF4-FFF2-40B4-BE49-F238E27FC236}">
                <a16:creationId xmlns:a16="http://schemas.microsoft.com/office/drawing/2014/main" id="{58AAB058-5FFC-9E4E-AD2E-FB1B4EE510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52500" y="2818296"/>
            <a:ext cx="2133600" cy="3693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29">
            <a:extLst>
              <a:ext uri="{FF2B5EF4-FFF2-40B4-BE49-F238E27FC236}">
                <a16:creationId xmlns:a16="http://schemas.microsoft.com/office/drawing/2014/main" id="{18ABDA74-C3EC-274D-BE87-AC5B825A2A4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52500" y="2209800"/>
            <a:ext cx="2133600" cy="2058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rgbClr val="1B4388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29">
            <a:extLst>
              <a:ext uri="{FF2B5EF4-FFF2-40B4-BE49-F238E27FC236}">
                <a16:creationId xmlns:a16="http://schemas.microsoft.com/office/drawing/2014/main" id="{3ABA9FD1-9B74-F14F-81EF-7B3407196B0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63042" y="2818296"/>
            <a:ext cx="2128157" cy="3693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0E9E9D03-0186-5B4C-A73F-95ADCD08A44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663042" y="2209800"/>
            <a:ext cx="2128157" cy="2058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rgbClr val="1B4388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29">
            <a:extLst>
              <a:ext uri="{FF2B5EF4-FFF2-40B4-BE49-F238E27FC236}">
                <a16:creationId xmlns:a16="http://schemas.microsoft.com/office/drawing/2014/main" id="{F953BCFF-5CB8-784F-ACC1-A14670E6219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52500" y="5131299"/>
            <a:ext cx="2133600" cy="3693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29">
            <a:extLst>
              <a:ext uri="{FF2B5EF4-FFF2-40B4-BE49-F238E27FC236}">
                <a16:creationId xmlns:a16="http://schemas.microsoft.com/office/drawing/2014/main" id="{97DCC038-CDD3-1D48-B8BA-2617616935C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52500" y="4522803"/>
            <a:ext cx="2133600" cy="2058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rgbClr val="1B4388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29">
            <a:extLst>
              <a:ext uri="{FF2B5EF4-FFF2-40B4-BE49-F238E27FC236}">
                <a16:creationId xmlns:a16="http://schemas.microsoft.com/office/drawing/2014/main" id="{C20DFC6E-CE65-E94B-921D-38F386E173F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663042" y="5131299"/>
            <a:ext cx="2128157" cy="3693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9">
            <a:extLst>
              <a:ext uri="{FF2B5EF4-FFF2-40B4-BE49-F238E27FC236}">
                <a16:creationId xmlns:a16="http://schemas.microsoft.com/office/drawing/2014/main" id="{773FBF72-A3D8-2F4E-BAD2-2755F0BE4A4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663042" y="4522803"/>
            <a:ext cx="2128157" cy="2058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rgbClr val="1B4388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29">
            <a:extLst>
              <a:ext uri="{FF2B5EF4-FFF2-40B4-BE49-F238E27FC236}">
                <a16:creationId xmlns:a16="http://schemas.microsoft.com/office/drawing/2014/main" id="{9B18A1DC-4A61-514B-9F70-1DCC893EBB1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367054" y="5131299"/>
            <a:ext cx="2129245" cy="3693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29">
            <a:extLst>
              <a:ext uri="{FF2B5EF4-FFF2-40B4-BE49-F238E27FC236}">
                <a16:creationId xmlns:a16="http://schemas.microsoft.com/office/drawing/2014/main" id="{DD138509-2AA1-D540-90D6-28847495661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6367054" y="4522803"/>
            <a:ext cx="2129245" cy="2058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rgbClr val="1B4388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E10C66-2FF2-41F8-98FA-BE4983369645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>
          <a:xfrm>
            <a:off x="1494790" y="6332220"/>
            <a:ext cx="1497330" cy="247651"/>
          </a:xfrm>
          <a:prstGeom prst="rect">
            <a:avLst/>
          </a:prstGeom>
        </p:spPr>
        <p:txBody>
          <a:bodyPr/>
          <a:lstStyle/>
          <a:p>
            <a:endParaRPr lang="en-US" b="0"/>
          </a:p>
        </p:txBody>
      </p: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1851A3FD-B717-4588-9809-4FFAC5FF47A1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>
          <a:xfrm>
            <a:off x="151732" y="6456045"/>
            <a:ext cx="523240" cy="24765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89EF7D24-9F33-4DD3-9C1A-4741D9753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4979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h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578EA5-216B-41F7-80D1-9ED07FFDB66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1494790" y="6332220"/>
            <a:ext cx="1497330" cy="24765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B456A72-4790-752A-3C6B-C9F1AE242EBB}"/>
              </a:ext>
            </a:extLst>
          </p:cNvPr>
          <p:cNvSpPr/>
          <p:nvPr userDrawn="1"/>
        </p:nvSpPr>
        <p:spPr>
          <a:xfrm>
            <a:off x="0" y="2339"/>
            <a:ext cx="12192000" cy="839888"/>
          </a:xfrm>
          <a:prstGeom prst="rect">
            <a:avLst/>
          </a:prstGeom>
          <a:gradFill flip="none" rotWithShape="1">
            <a:gsLst>
              <a:gs pos="0">
                <a:srgbClr val="003595">
                  <a:shade val="30000"/>
                  <a:satMod val="115000"/>
                </a:srgbClr>
              </a:gs>
              <a:gs pos="35000">
                <a:srgbClr val="003595">
                  <a:shade val="67500"/>
                  <a:satMod val="115000"/>
                </a:srgbClr>
              </a:gs>
              <a:gs pos="100000">
                <a:srgbClr val="223F8E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Demi"/>
              <a:ea typeface="+mn-ea"/>
              <a:cs typeface="+mn-cs"/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573" y="116851"/>
            <a:ext cx="1057773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9989502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h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578EA5-216B-41F7-80D1-9ED07FFDB66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1494790" y="6332220"/>
            <a:ext cx="1497330" cy="24765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3167EC4-DD9D-FA25-8C52-EE20D54AB50E}"/>
              </a:ext>
            </a:extLst>
          </p:cNvPr>
          <p:cNvSpPr/>
          <p:nvPr userDrawn="1"/>
        </p:nvSpPr>
        <p:spPr>
          <a:xfrm>
            <a:off x="0" y="2339"/>
            <a:ext cx="12192000" cy="839888"/>
          </a:xfrm>
          <a:prstGeom prst="rect">
            <a:avLst/>
          </a:prstGeom>
          <a:gradFill flip="none" rotWithShape="1">
            <a:gsLst>
              <a:gs pos="0">
                <a:srgbClr val="003595">
                  <a:shade val="30000"/>
                  <a:satMod val="115000"/>
                </a:srgbClr>
              </a:gs>
              <a:gs pos="35000">
                <a:srgbClr val="003595">
                  <a:shade val="67500"/>
                  <a:satMod val="115000"/>
                </a:srgbClr>
              </a:gs>
              <a:gs pos="100000">
                <a:srgbClr val="223F8E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82E978B-47C8-DCDC-2F63-DA617C8884A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28591" y="203947"/>
            <a:ext cx="3355849" cy="15843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en-US" sz="800" b="1" kern="0" cap="all" spc="197" baseline="0">
                <a:solidFill>
                  <a:schemeClr val="accent1">
                    <a:lumMod val="40000"/>
                    <a:lumOff val="60000"/>
                  </a:schemeClr>
                </a:solidFill>
                <a:latin typeface="Franklin Gothic Demi" panose="020B0703020102020204" pitchFamily="34" charset="0"/>
                <a:ea typeface="Franklin Gothic Demi" panose="020B0703020102020204" pitchFamily="34" charset="0"/>
                <a:cs typeface="Segoe UI" panose="020B0502040204020203" pitchFamily="34" charset="0"/>
              </a:defRPr>
            </a:lvl1pPr>
          </a:lstStyle>
          <a:p>
            <a:pPr marL="180278" lvl="0" indent="-180278" eaLnBrk="0" hangingPunct="0"/>
            <a:r>
              <a:rPr lang="en-US"/>
              <a:t>Click to edit Master text styles</a:t>
            </a:r>
          </a:p>
        </p:txBody>
      </p:sp>
      <p:sp>
        <p:nvSpPr>
          <p:cNvPr id="7" name="Google Shape;11;p1">
            <a:extLst>
              <a:ext uri="{FF2B5EF4-FFF2-40B4-BE49-F238E27FC236}">
                <a16:creationId xmlns:a16="http://schemas.microsoft.com/office/drawing/2014/main" id="{2D28AD3A-1FDB-2CA3-2A3D-A7A0E95C0BFD}"/>
              </a:ext>
            </a:extLst>
          </p:cNvPr>
          <p:cNvSpPr txBox="1"/>
          <p:nvPr userDrawn="1"/>
        </p:nvSpPr>
        <p:spPr>
          <a:xfrm>
            <a:off x="10311740" y="54065"/>
            <a:ext cx="1832759" cy="261580"/>
          </a:xfrm>
          <a:prstGeom prst="rect">
            <a:avLst/>
          </a:prstGeom>
          <a:solidFill>
            <a:schemeClr val="accent1">
              <a:lumMod val="20000"/>
              <a:lumOff val="80000"/>
              <a:alpha val="67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 b="1">
                <a:solidFill>
                  <a:srgbClr val="DC3545"/>
                </a:solidFill>
                <a:latin typeface="+mn-lt"/>
                <a:ea typeface="Roboto"/>
                <a:cs typeface="Arial" panose="020B0604020202020204" pitchFamily="34" charset="0"/>
                <a:sym typeface="Roboto"/>
              </a:rPr>
              <a:t>CONFIDENTIAL WORKING PAPERS OF THE GOVERNOR</a:t>
            </a:r>
            <a:endParaRPr sz="500" b="1">
              <a:solidFill>
                <a:srgbClr val="DC3545"/>
              </a:solidFill>
              <a:latin typeface="+mn-lt"/>
              <a:ea typeface="Roboto"/>
              <a:cs typeface="Arial" panose="020B0604020202020204" pitchFamily="34" charset="0"/>
              <a:sym typeface="Roboto"/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591" y="172142"/>
            <a:ext cx="1057773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2800" b="1" i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2346033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h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578EA5-216B-41F7-80D1-9ED07FFDB66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1494790" y="6332220"/>
            <a:ext cx="1497330" cy="247651"/>
          </a:xfrm>
          <a:prstGeom prst="rect">
            <a:avLst/>
          </a:prstGeom>
        </p:spPr>
        <p:txBody>
          <a:bodyPr/>
          <a:lstStyle/>
          <a:p>
            <a:endParaRPr lang="en-US" b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72CC63-C628-4456-9B92-DA4E670BAC0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971550" y="6332220"/>
            <a:ext cx="523240" cy="247651"/>
          </a:xfrm>
          <a:prstGeom prst="rect">
            <a:avLst/>
          </a:prstGeom>
        </p:spPr>
        <p:txBody>
          <a:bodyPr/>
          <a:lstStyle/>
          <a:p>
            <a:fld id="{89EF7D24-9F33-4DD3-9C1A-4741D9753F0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AD7DDF5-2B83-1A23-D407-B557F9C87EAA}"/>
              </a:ext>
            </a:extLst>
          </p:cNvPr>
          <p:cNvSpPr/>
          <p:nvPr/>
        </p:nvSpPr>
        <p:spPr>
          <a:xfrm>
            <a:off x="0" y="2682240"/>
            <a:ext cx="8158480" cy="1493520"/>
          </a:xfrm>
          <a:prstGeom prst="rect">
            <a:avLst/>
          </a:prstGeom>
          <a:solidFill>
            <a:srgbClr val="1B43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D5FCF6A5-C14F-DAA2-4EEB-94B3277FFC1D}"/>
              </a:ext>
            </a:extLst>
          </p:cNvPr>
          <p:cNvSpPr/>
          <p:nvPr/>
        </p:nvSpPr>
        <p:spPr>
          <a:xfrm flipH="1" flipV="1">
            <a:off x="6767922" y="2682240"/>
            <a:ext cx="1065437" cy="1493520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5E6369A-B6B9-1E70-8254-1CD8F741AEA6}"/>
              </a:ext>
            </a:extLst>
          </p:cNvPr>
          <p:cNvSpPr/>
          <p:nvPr/>
        </p:nvSpPr>
        <p:spPr>
          <a:xfrm>
            <a:off x="7833359" y="2682240"/>
            <a:ext cx="325121" cy="14935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Triangle 8">
            <a:extLst>
              <a:ext uri="{FF2B5EF4-FFF2-40B4-BE49-F238E27FC236}">
                <a16:creationId xmlns:a16="http://schemas.microsoft.com/office/drawing/2014/main" id="{73A56A1F-B51A-4AD6-EC35-F7BA239E6B2E}"/>
              </a:ext>
            </a:extLst>
          </p:cNvPr>
          <p:cNvSpPr/>
          <p:nvPr/>
        </p:nvSpPr>
        <p:spPr>
          <a:xfrm flipH="1" flipV="1">
            <a:off x="6913878" y="2682240"/>
            <a:ext cx="817881" cy="1127760"/>
          </a:xfrm>
          <a:prstGeom prst="rtTriangle">
            <a:avLst/>
          </a:prstGeom>
          <a:solidFill>
            <a:srgbClr val="A228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83" y="3336928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Slide Number Placeholder 18">
            <a:extLst>
              <a:ext uri="{FF2B5EF4-FFF2-40B4-BE49-F238E27FC236}">
                <a16:creationId xmlns:a16="http://schemas.microsoft.com/office/drawing/2014/main" id="{E5A5584B-853F-1E04-F463-174BDCE27F46}"/>
              </a:ext>
            </a:extLst>
          </p:cNvPr>
          <p:cNvSpPr txBox="1">
            <a:spLocks/>
          </p:cNvSpPr>
          <p:nvPr/>
        </p:nvSpPr>
        <p:spPr>
          <a:xfrm>
            <a:off x="151732" y="6456045"/>
            <a:ext cx="523240" cy="2476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194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Introduction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F0C4E8C2-3240-594A-9D5E-1BCD1AF44C5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-22543"/>
            <a:ext cx="6096000" cy="6903086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82066DD-D313-D148-89C7-338EB873A730}"/>
              </a:ext>
            </a:extLst>
          </p:cNvPr>
          <p:cNvGrpSpPr>
            <a:grpSpLocks/>
          </p:cNvGrpSpPr>
          <p:nvPr/>
        </p:nvGrpSpPr>
        <p:grpSpPr bwMode="auto">
          <a:xfrm rot="5400000" flipH="1" flipV="1">
            <a:off x="9232774" y="3898774"/>
            <a:ext cx="2959226" cy="2959226"/>
            <a:chOff x="0" y="12289"/>
            <a:chExt cx="3550" cy="355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A5BBD7C7-99D1-E841-A081-6912D1F2B85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227A14EE-CB79-754A-8B19-EB9874B3158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228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35B38B80-C3D3-4C47-B468-C41A8FF36F2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rgbClr val="1B43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A5C37098-CEB2-1E45-989B-3DD92F3B1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E66F2BC9-2F8A-1543-9AFD-9BAB0E75B3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52499" y="2289363"/>
            <a:ext cx="4572001" cy="27952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6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285929-1018-4370-A170-074C414B228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1494790" y="6332220"/>
            <a:ext cx="1497330" cy="247651"/>
          </a:xfrm>
          <a:prstGeom prst="rect">
            <a:avLst/>
          </a:prstGeom>
        </p:spPr>
        <p:txBody>
          <a:bodyPr/>
          <a:lstStyle/>
          <a:p>
            <a:endParaRPr lang="en-US" b="0"/>
          </a:p>
        </p:txBody>
      </p:sp>
      <p:sp>
        <p:nvSpPr>
          <p:cNvPr id="2" name="Slide Number Placeholder 18">
            <a:extLst>
              <a:ext uri="{FF2B5EF4-FFF2-40B4-BE49-F238E27FC236}">
                <a16:creationId xmlns:a16="http://schemas.microsoft.com/office/drawing/2014/main" id="{4FF50EE6-B5F0-5F7E-DCDB-2FD9D286E7F8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>
          <a:xfrm>
            <a:off x="151732" y="6456045"/>
            <a:ext cx="523240" cy="24765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89EF7D24-9F33-4DD3-9C1A-4741D9753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817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6" pos="3480">
          <p15:clr>
            <a:srgbClr val="FBAE40"/>
          </p15:clr>
        </p15:guide>
        <p15:guide id="7" orient="horz" pos="1440">
          <p15:clr>
            <a:srgbClr val="FBAE40"/>
          </p15:clr>
        </p15:guide>
        <p15:guide id="9" orient="horz" pos="1224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Introduction"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F0C4E8C2-3240-594A-9D5E-1BCD1AF44C5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-22543"/>
            <a:ext cx="6096000" cy="6903086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82066DD-D313-D148-89C7-338EB873A730}"/>
              </a:ext>
            </a:extLst>
          </p:cNvPr>
          <p:cNvGrpSpPr>
            <a:grpSpLocks/>
          </p:cNvGrpSpPr>
          <p:nvPr/>
        </p:nvGrpSpPr>
        <p:grpSpPr bwMode="auto">
          <a:xfrm rot="5400000" flipH="1" flipV="1">
            <a:off x="9232774" y="3898774"/>
            <a:ext cx="2959226" cy="2959226"/>
            <a:chOff x="0" y="12289"/>
            <a:chExt cx="3550" cy="355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A5BBD7C7-99D1-E841-A081-6912D1F2B85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227A14EE-CB79-754A-8B19-EB9874B3158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228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35B38B80-C3D3-4C47-B468-C41A8FF36F2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rgbClr val="1B43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A5C37098-CEB2-1E45-989B-3DD92F3B1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E66F2BC9-2F8A-1543-9AFD-9BAB0E75B3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52499" y="2289363"/>
            <a:ext cx="4572001" cy="27952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6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285929-1018-4370-A170-074C414B228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1494790" y="6332220"/>
            <a:ext cx="1497330" cy="247651"/>
          </a:xfrm>
          <a:prstGeom prst="rect">
            <a:avLst/>
          </a:prstGeom>
        </p:spPr>
        <p:txBody>
          <a:bodyPr/>
          <a:lstStyle/>
          <a:p>
            <a:endParaRPr lang="en-US" b="0"/>
          </a:p>
        </p:txBody>
      </p:sp>
      <p:sp>
        <p:nvSpPr>
          <p:cNvPr id="2" name="Slide Number Placeholder 18">
            <a:extLst>
              <a:ext uri="{FF2B5EF4-FFF2-40B4-BE49-F238E27FC236}">
                <a16:creationId xmlns:a16="http://schemas.microsoft.com/office/drawing/2014/main" id="{4FF50EE6-B5F0-5F7E-DCDB-2FD9D286E7F8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>
          <a:xfrm>
            <a:off x="151732" y="6456045"/>
            <a:ext cx="523240" cy="24765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89EF7D24-9F33-4DD3-9C1A-4741D9753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3505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6" pos="3480">
          <p15:clr>
            <a:srgbClr val="FBAE40"/>
          </p15:clr>
        </p15:guide>
        <p15:guide id="7" orient="horz" pos="1440">
          <p15:clr>
            <a:srgbClr val="FBAE40"/>
          </p15:clr>
        </p15:guide>
        <p15:guide id="9" orient="horz" pos="1224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06C6F65-35CD-D64B-992A-0C1C1E00384D}"/>
              </a:ext>
            </a:extLst>
          </p:cNvPr>
          <p:cNvGrpSpPr/>
          <p:nvPr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AutoShape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rgbClr val="1B43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rgbClr val="F18C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rgbClr val="1B43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rgbClr val="A22844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rgbClr val="F18C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endParaRPr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 spc="50" baseline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F0FD074-81E2-0D4E-8446-C5B415B238A0}"/>
              </a:ext>
            </a:extLst>
          </p:cNvPr>
          <p:cNvCxnSpPr>
            <a:cxnSpLocks/>
          </p:cNvCxnSpPr>
          <p:nvPr/>
        </p:nvCxnSpPr>
        <p:spPr>
          <a:xfrm>
            <a:off x="952500" y="1934655"/>
            <a:ext cx="2133600" cy="3992"/>
          </a:xfrm>
          <a:prstGeom prst="line">
            <a:avLst/>
          </a:prstGeom>
          <a:ln w="101600">
            <a:solidFill>
              <a:srgbClr val="A2284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 Placeholder 29">
            <a:extLst>
              <a:ext uri="{FF2B5EF4-FFF2-40B4-BE49-F238E27FC236}">
                <a16:creationId xmlns:a16="http://schemas.microsoft.com/office/drawing/2014/main" id="{58AAB058-5FFC-9E4E-AD2E-FB1B4EE510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52500" y="2818296"/>
            <a:ext cx="2133600" cy="3693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29">
            <a:extLst>
              <a:ext uri="{FF2B5EF4-FFF2-40B4-BE49-F238E27FC236}">
                <a16:creationId xmlns:a16="http://schemas.microsoft.com/office/drawing/2014/main" id="{18ABDA74-C3EC-274D-BE87-AC5B825A2A4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52500" y="2209800"/>
            <a:ext cx="2133600" cy="2058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rgbClr val="1B4388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3DDE02E-BC75-2645-8725-CA2CFD327A3C}"/>
              </a:ext>
            </a:extLst>
          </p:cNvPr>
          <p:cNvCxnSpPr>
            <a:cxnSpLocks/>
          </p:cNvCxnSpPr>
          <p:nvPr/>
        </p:nvCxnSpPr>
        <p:spPr>
          <a:xfrm>
            <a:off x="3663043" y="1939108"/>
            <a:ext cx="2133600" cy="3992"/>
          </a:xfrm>
          <a:prstGeom prst="line">
            <a:avLst/>
          </a:prstGeom>
          <a:ln w="101600">
            <a:solidFill>
              <a:srgbClr val="A2284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 Placeholder 29">
            <a:extLst>
              <a:ext uri="{FF2B5EF4-FFF2-40B4-BE49-F238E27FC236}">
                <a16:creationId xmlns:a16="http://schemas.microsoft.com/office/drawing/2014/main" id="{3ABA9FD1-9B74-F14F-81EF-7B3407196B0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63042" y="2818296"/>
            <a:ext cx="2128157" cy="3693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0E9E9D03-0186-5B4C-A73F-95ADCD08A44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663042" y="2209800"/>
            <a:ext cx="2128157" cy="2058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rgbClr val="1B4388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01EE6FD-FABB-AD48-92DA-19805B502918}"/>
              </a:ext>
            </a:extLst>
          </p:cNvPr>
          <p:cNvCxnSpPr>
            <a:cxnSpLocks/>
          </p:cNvCxnSpPr>
          <p:nvPr/>
        </p:nvCxnSpPr>
        <p:spPr>
          <a:xfrm>
            <a:off x="952500" y="4248119"/>
            <a:ext cx="2133600" cy="3992"/>
          </a:xfrm>
          <a:prstGeom prst="line">
            <a:avLst/>
          </a:prstGeom>
          <a:ln w="101600">
            <a:solidFill>
              <a:srgbClr val="A2284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 Placeholder 29">
            <a:extLst>
              <a:ext uri="{FF2B5EF4-FFF2-40B4-BE49-F238E27FC236}">
                <a16:creationId xmlns:a16="http://schemas.microsoft.com/office/drawing/2014/main" id="{F953BCFF-5CB8-784F-ACC1-A14670E6219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52500" y="5131299"/>
            <a:ext cx="2133600" cy="3693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29">
            <a:extLst>
              <a:ext uri="{FF2B5EF4-FFF2-40B4-BE49-F238E27FC236}">
                <a16:creationId xmlns:a16="http://schemas.microsoft.com/office/drawing/2014/main" id="{97DCC038-CDD3-1D48-B8BA-2617616935C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52500" y="4522803"/>
            <a:ext cx="2133600" cy="2058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rgbClr val="1B4388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3BB36CC-7349-334D-A028-58D01025E726}"/>
              </a:ext>
            </a:extLst>
          </p:cNvPr>
          <p:cNvCxnSpPr>
            <a:cxnSpLocks/>
          </p:cNvCxnSpPr>
          <p:nvPr/>
        </p:nvCxnSpPr>
        <p:spPr>
          <a:xfrm>
            <a:off x="3663043" y="4252111"/>
            <a:ext cx="2133600" cy="3992"/>
          </a:xfrm>
          <a:prstGeom prst="line">
            <a:avLst/>
          </a:prstGeom>
          <a:ln w="101600">
            <a:solidFill>
              <a:srgbClr val="A2284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 Placeholder 29">
            <a:extLst>
              <a:ext uri="{FF2B5EF4-FFF2-40B4-BE49-F238E27FC236}">
                <a16:creationId xmlns:a16="http://schemas.microsoft.com/office/drawing/2014/main" id="{C20DFC6E-CE65-E94B-921D-38F386E173F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663042" y="5131299"/>
            <a:ext cx="2128157" cy="3693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9">
            <a:extLst>
              <a:ext uri="{FF2B5EF4-FFF2-40B4-BE49-F238E27FC236}">
                <a16:creationId xmlns:a16="http://schemas.microsoft.com/office/drawing/2014/main" id="{773FBF72-A3D8-2F4E-BAD2-2755F0BE4A4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663042" y="4522803"/>
            <a:ext cx="2128157" cy="2058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rgbClr val="1B4388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402C0D4-D9C4-F547-B996-38177302A3DC}"/>
              </a:ext>
            </a:extLst>
          </p:cNvPr>
          <p:cNvCxnSpPr>
            <a:cxnSpLocks/>
          </p:cNvCxnSpPr>
          <p:nvPr/>
        </p:nvCxnSpPr>
        <p:spPr>
          <a:xfrm>
            <a:off x="6367055" y="4252111"/>
            <a:ext cx="2133600" cy="3992"/>
          </a:xfrm>
          <a:prstGeom prst="line">
            <a:avLst/>
          </a:prstGeom>
          <a:ln w="101600">
            <a:solidFill>
              <a:srgbClr val="A2284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 Placeholder 29">
            <a:extLst>
              <a:ext uri="{FF2B5EF4-FFF2-40B4-BE49-F238E27FC236}">
                <a16:creationId xmlns:a16="http://schemas.microsoft.com/office/drawing/2014/main" id="{9B18A1DC-4A61-514B-9F70-1DCC893EBB1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367054" y="5131299"/>
            <a:ext cx="2129245" cy="3693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29">
            <a:extLst>
              <a:ext uri="{FF2B5EF4-FFF2-40B4-BE49-F238E27FC236}">
                <a16:creationId xmlns:a16="http://schemas.microsoft.com/office/drawing/2014/main" id="{DD138509-2AA1-D540-90D6-28847495661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6367054" y="4522803"/>
            <a:ext cx="2129245" cy="2058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rgbClr val="1B4388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159B76D-F793-BD75-2C67-41FA808786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8838" y="6387709"/>
            <a:ext cx="977463" cy="31501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FE02B81-8D22-EF38-5890-2A2A61FA4563}"/>
              </a:ext>
            </a:extLst>
          </p:cNvPr>
          <p:cNvSpPr txBox="1"/>
          <p:nvPr/>
        </p:nvSpPr>
        <p:spPr>
          <a:xfrm>
            <a:off x="60325" y="6389579"/>
            <a:ext cx="546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69ED933B-A7CD-470B-AE21-D4AB51555875}" type="slidenum">
              <a:rPr lang="en-US" b="0" smtClean="0">
                <a:solidFill>
                  <a:schemeClr val="bg1"/>
                </a:solidFill>
              </a:rPr>
              <a:t>‹#›</a:t>
            </a:fld>
            <a:endParaRPr lang="en-US" b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5124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Introduction"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F0C4E8C2-3240-594A-9D5E-1BCD1AF44C5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-22543"/>
            <a:ext cx="6096000" cy="6903086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82066DD-D313-D148-89C7-338EB873A730}"/>
              </a:ext>
            </a:extLst>
          </p:cNvPr>
          <p:cNvGrpSpPr>
            <a:grpSpLocks/>
          </p:cNvGrpSpPr>
          <p:nvPr/>
        </p:nvGrpSpPr>
        <p:grpSpPr bwMode="auto">
          <a:xfrm rot="5400000" flipH="1" flipV="1">
            <a:off x="9232774" y="3898774"/>
            <a:ext cx="2959226" cy="2959226"/>
            <a:chOff x="0" y="12289"/>
            <a:chExt cx="3550" cy="355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A5BBD7C7-99D1-E841-A081-6912D1F2B85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227A14EE-CB79-754A-8B19-EB9874B3158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228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35B38B80-C3D3-4C47-B468-C41A8FF36F2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rgbClr val="1B43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A5C37098-CEB2-1E45-989B-3DD92F3B1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E66F2BC9-2F8A-1543-9AFD-9BAB0E75B3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52499" y="2289363"/>
            <a:ext cx="4572001" cy="27952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6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285929-1018-4370-A170-074C414B228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1494790" y="6332220"/>
            <a:ext cx="1497330" cy="247651"/>
          </a:xfrm>
          <a:prstGeom prst="rect">
            <a:avLst/>
          </a:prstGeom>
        </p:spPr>
        <p:txBody>
          <a:bodyPr/>
          <a:lstStyle/>
          <a:p>
            <a:endParaRPr lang="en-US" b="0"/>
          </a:p>
        </p:txBody>
      </p:sp>
      <p:sp>
        <p:nvSpPr>
          <p:cNvPr id="2" name="Slide Number Placeholder 18">
            <a:extLst>
              <a:ext uri="{FF2B5EF4-FFF2-40B4-BE49-F238E27FC236}">
                <a16:creationId xmlns:a16="http://schemas.microsoft.com/office/drawing/2014/main" id="{4FF50EE6-B5F0-5F7E-DCDB-2FD9D286E7F8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>
          <a:xfrm>
            <a:off x="151732" y="6456045"/>
            <a:ext cx="523240" cy="24765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89EF7D24-9F33-4DD3-9C1A-4741D9753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6268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6" pos="3480">
          <p15:clr>
            <a:srgbClr val="FBAE40"/>
          </p15:clr>
        </p15:guide>
        <p15:guide id="7" orient="horz" pos="1440">
          <p15:clr>
            <a:srgbClr val="FBAE40"/>
          </p15:clr>
        </p15:guide>
        <p15:guide id="9" orient="horz" pos="1224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F0C4E8C2-3240-594A-9D5E-1BCD1AF44C5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-22543"/>
            <a:ext cx="6096000" cy="6903086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82066DD-D313-D148-89C7-338EB873A730}"/>
              </a:ext>
            </a:extLst>
          </p:cNvPr>
          <p:cNvGrpSpPr>
            <a:grpSpLocks/>
          </p:cNvGrpSpPr>
          <p:nvPr/>
        </p:nvGrpSpPr>
        <p:grpSpPr bwMode="auto">
          <a:xfrm rot="5400000" flipH="1" flipV="1">
            <a:off x="9232774" y="3898774"/>
            <a:ext cx="2959226" cy="2959226"/>
            <a:chOff x="0" y="12289"/>
            <a:chExt cx="3550" cy="355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A5BBD7C7-99D1-E841-A081-6912D1F2B85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227A14EE-CB79-754A-8B19-EB9874B3158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228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35B38B80-C3D3-4C47-B468-C41A8FF36F2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rgbClr val="1B43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A5C37098-CEB2-1E45-989B-3DD92F3B1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E66F2BC9-2F8A-1543-9AFD-9BAB0E75B3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52499" y="2289363"/>
            <a:ext cx="4572001" cy="27952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6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285929-1018-4370-A170-074C414B228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1494790" y="6332220"/>
            <a:ext cx="1497330" cy="247651"/>
          </a:xfrm>
          <a:prstGeom prst="rect">
            <a:avLst/>
          </a:prstGeom>
        </p:spPr>
        <p:txBody>
          <a:bodyPr/>
          <a:lstStyle/>
          <a:p>
            <a:endParaRPr lang="en-US" b="0"/>
          </a:p>
        </p:txBody>
      </p:sp>
      <p:sp>
        <p:nvSpPr>
          <p:cNvPr id="2" name="Slide Number Placeholder 18">
            <a:extLst>
              <a:ext uri="{FF2B5EF4-FFF2-40B4-BE49-F238E27FC236}">
                <a16:creationId xmlns:a16="http://schemas.microsoft.com/office/drawing/2014/main" id="{4FF50EE6-B5F0-5F7E-DCDB-2FD9D286E7F8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>
          <a:xfrm>
            <a:off x="151732" y="6456045"/>
            <a:ext cx="523240" cy="24765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89EF7D24-9F33-4DD3-9C1A-4741D9753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5156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6" pos="3480">
          <p15:clr>
            <a:srgbClr val="FBAE40"/>
          </p15:clr>
        </p15:guide>
        <p15:guide id="7" orient="horz" pos="1440">
          <p15:clr>
            <a:srgbClr val="FBAE40"/>
          </p15:clr>
        </p15:guide>
        <p15:guide id="9" orient="horz" pos="1224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A5C37098-CEB2-1E45-989B-3DD92F3B1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E66F2BC9-2F8A-1543-9AFD-9BAB0E75B3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52499" y="2289363"/>
            <a:ext cx="4572001" cy="27952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6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285929-1018-4370-A170-074C414B228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1494790" y="6332220"/>
            <a:ext cx="1497330" cy="247651"/>
          </a:xfrm>
          <a:prstGeom prst="rect">
            <a:avLst/>
          </a:prstGeom>
        </p:spPr>
        <p:txBody>
          <a:bodyPr/>
          <a:lstStyle/>
          <a:p>
            <a:endParaRPr lang="en-US" b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84536E-AD08-4371-85E9-A816C30B6AE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971550" y="6332220"/>
            <a:ext cx="523240" cy="247651"/>
          </a:xfrm>
          <a:prstGeom prst="rect">
            <a:avLst/>
          </a:prstGeom>
        </p:spPr>
        <p:txBody>
          <a:bodyPr/>
          <a:lstStyle/>
          <a:p>
            <a:fld id="{89EF7D24-9F33-4DD3-9C1A-4741D9753F0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Slide Number Placeholder 18">
            <a:extLst>
              <a:ext uri="{FF2B5EF4-FFF2-40B4-BE49-F238E27FC236}">
                <a16:creationId xmlns:a16="http://schemas.microsoft.com/office/drawing/2014/main" id="{7C7DF5D0-C8BD-4B12-79C5-80FDB5128CF7}"/>
              </a:ext>
            </a:extLst>
          </p:cNvPr>
          <p:cNvSpPr txBox="1">
            <a:spLocks/>
          </p:cNvSpPr>
          <p:nvPr/>
        </p:nvSpPr>
        <p:spPr>
          <a:xfrm>
            <a:off x="151732" y="6456045"/>
            <a:ext cx="523240" cy="2476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1899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6" pos="3480">
          <p15:clr>
            <a:srgbClr val="FBAE40"/>
          </p15:clr>
        </p15:guide>
        <p15:guide id="7" orient="horz" pos="1440">
          <p15:clr>
            <a:srgbClr val="FBAE40"/>
          </p15:clr>
        </p15:guide>
        <p15:guide id="9" orient="horz" pos="1224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rea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2">
            <a:extLst>
              <a:ext uri="{FF2B5EF4-FFF2-40B4-BE49-F238E27FC236}">
                <a16:creationId xmlns:a16="http://schemas.microsoft.com/office/drawing/2014/main" id="{50E2385F-F6FA-D345-AF77-A9EE8E49310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1998" cy="6858000"/>
          </a:xfrm>
          <a:solidFill>
            <a:srgbClr val="1B4388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3943" y="3045437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100" b="1" i="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BE3A3D6-A0AD-C84D-8B2A-743F5F95432E}"/>
              </a:ext>
            </a:extLst>
          </p:cNvPr>
          <p:cNvCxnSpPr>
            <a:cxnSpLocks/>
          </p:cNvCxnSpPr>
          <p:nvPr/>
        </p:nvCxnSpPr>
        <p:spPr>
          <a:xfrm>
            <a:off x="7154721" y="4003877"/>
            <a:ext cx="2133600" cy="3992"/>
          </a:xfrm>
          <a:prstGeom prst="line">
            <a:avLst/>
          </a:prstGeom>
          <a:ln w="101600">
            <a:solidFill>
              <a:srgbClr val="F18C2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2" name="Group 21">
            <a:extLst>
              <a:ext uri="{FF2B5EF4-FFF2-40B4-BE49-F238E27FC236}">
                <a16:creationId xmlns:a16="http://schemas.microsoft.com/office/drawing/2014/main" id="{F4CB38BE-0FF2-694C-AA3C-D73DBF7C332C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9509760" y="-3"/>
            <a:ext cx="2682238" cy="2682238"/>
            <a:chOff x="0" y="12289"/>
            <a:chExt cx="3550" cy="3551"/>
          </a:xfrm>
          <a:solidFill>
            <a:schemeClr val="tx1"/>
          </a:solidFill>
        </p:grpSpPr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F0257420-2EA0-6348-8B9E-1414F529726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7FE65C23-C0EF-BB41-884A-01C2A7356159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F73F5EB6-53C7-D44C-9003-FB5A81F9890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858802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>
          <p15:clr>
            <a:srgbClr val="FBAE40"/>
          </p15:clr>
        </p15:guide>
        <p15:guide id="4" pos="4560">
          <p15:clr>
            <a:srgbClr val="FBAE40"/>
          </p15:clr>
        </p15:guide>
        <p15:guide id="8" orient="horz" pos="1848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75992517-0394-6B43-B15D-2A86A34512F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952500" y="1939108"/>
            <a:ext cx="10352810" cy="411070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578EA5-216B-41F7-80D1-9ED07FFDB66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1494790" y="6332220"/>
            <a:ext cx="1497330" cy="247651"/>
          </a:xfrm>
          <a:prstGeom prst="rect">
            <a:avLst/>
          </a:prstGeom>
        </p:spPr>
        <p:txBody>
          <a:bodyPr/>
          <a:lstStyle/>
          <a:p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3040329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Table Placeholder 2">
            <a:extLst>
              <a:ext uri="{FF2B5EF4-FFF2-40B4-BE49-F238E27FC236}">
                <a16:creationId xmlns:a16="http://schemas.microsoft.com/office/drawing/2014/main" id="{1506B022-475A-6647-98FF-D5C319A0C7C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952500" y="2209800"/>
            <a:ext cx="10287000" cy="2593109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42D896-6ACC-40D7-8D8B-F9AF3E7DE1A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1494790" y="6332220"/>
            <a:ext cx="1497330" cy="247651"/>
          </a:xfrm>
          <a:prstGeom prst="rect">
            <a:avLst/>
          </a:prstGeom>
        </p:spPr>
        <p:txBody>
          <a:bodyPr/>
          <a:lstStyle/>
          <a:p>
            <a:endParaRPr lang="en-US" b="0"/>
          </a:p>
        </p:txBody>
      </p:sp>
      <p:sp>
        <p:nvSpPr>
          <p:cNvPr id="7" name="Slide Number Placeholder 18">
            <a:extLst>
              <a:ext uri="{FF2B5EF4-FFF2-40B4-BE49-F238E27FC236}">
                <a16:creationId xmlns:a16="http://schemas.microsoft.com/office/drawing/2014/main" id="{914644CC-2B1D-BBD7-AA7E-52CB9FBDF876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>
          <a:xfrm>
            <a:off x="151732" y="6456045"/>
            <a:ext cx="523240" cy="247651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89EF7D24-9F33-4DD3-9C1A-4741D9753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9383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A5C37098-CEB2-1E45-989B-3DD92F3B1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2" y="2476500"/>
            <a:ext cx="7132320" cy="3289971"/>
          </a:xfrm>
          <a:prstGeom prst="rect">
            <a:avLst/>
          </a:prstGeom>
          <a:ln>
            <a:noFill/>
          </a:ln>
        </p:spPr>
        <p:txBody>
          <a:bodyPr lIns="0" tIns="0" rIns="0" bIns="0" anchor="t" anchorCtr="0">
            <a:normAutofit/>
          </a:bodyPr>
          <a:lstStyle>
            <a:lvl1pPr>
              <a:lnSpc>
                <a:spcPct val="100000"/>
              </a:lnSpc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ACB4ADD-D9F4-984E-B29D-A2CF6D19E810}"/>
              </a:ext>
            </a:extLst>
          </p:cNvPr>
          <p:cNvGrpSpPr/>
          <p:nvPr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9" name="AutoShape 24">
              <a:extLst>
                <a:ext uri="{FF2B5EF4-FFF2-40B4-BE49-F238E27FC236}">
                  <a16:creationId xmlns:a16="http://schemas.microsoft.com/office/drawing/2014/main" id="{5017C477-A988-7041-8A67-3D8294D6AD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rgbClr val="1B43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206D7F37-5DD1-A24E-9CCA-84B2A168554D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A6E321C8-096C-1B41-B14F-4CA7AE04BB1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rgbClr val="1B43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32B3FDD4-EB13-F44F-99D0-BFAB06F00B3A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rgbClr val="A22844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A20BCBD2-A735-0C43-8C55-B384372AC62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69A90A7-BF26-684E-8C8B-638053DA1234}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861D8E86-886A-8744-BC4C-FE82B02438F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2D967470-E96E-8843-AAD2-E0C8B807793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228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C8A27D09-765D-3949-BCCA-238C3514D4CF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rgbClr val="1B43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651327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560">
          <p15:clr>
            <a:srgbClr val="FBAE40"/>
          </p15:clr>
        </p15:guide>
        <p15:guide id="8" orient="horz" pos="1752">
          <p15:clr>
            <a:srgbClr val="FBAE40"/>
          </p15:clr>
        </p15:guide>
        <p15:guide id="9" orient="horz" pos="1248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am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>
            <a:extLst>
              <a:ext uri="{FF2B5EF4-FFF2-40B4-BE49-F238E27FC236}">
                <a16:creationId xmlns:a16="http://schemas.microsoft.com/office/drawing/2014/main" id="{A7D9F21A-75CF-6045-8FA1-C4F4E21B699C}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AEA7E377-BB07-FA43-B532-10A92EE030B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F18DE645-B3D5-2F4E-AAD6-002FEF13A31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228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B90F6499-BA50-2340-A026-32C79B6BFAF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rgbClr val="1B43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38" name="Picture Placeholder 25">
            <a:extLst>
              <a:ext uri="{FF2B5EF4-FFF2-40B4-BE49-F238E27FC236}">
                <a16:creationId xmlns:a16="http://schemas.microsoft.com/office/drawing/2014/main" id="{2274C164-503B-E746-A155-849A9BC2406E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54268" y="2572883"/>
            <a:ext cx="2118245" cy="203721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1" name="Title 1">
            <a:extLst>
              <a:ext uri="{FF2B5EF4-FFF2-40B4-BE49-F238E27FC236}">
                <a16:creationId xmlns:a16="http://schemas.microsoft.com/office/drawing/2014/main" id="{E2F20AFE-B282-5146-B0D6-F2FC1B6D3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2" y="879063"/>
            <a:ext cx="75322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F777D2F0-DE3F-8343-B97A-E7FA440532FD}"/>
              </a:ext>
            </a:extLst>
          </p:cNvPr>
          <p:cNvCxnSpPr>
            <a:cxnSpLocks/>
          </p:cNvCxnSpPr>
          <p:nvPr/>
        </p:nvCxnSpPr>
        <p:spPr>
          <a:xfrm>
            <a:off x="952500" y="1939108"/>
            <a:ext cx="213360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Picture Placeholder 25">
            <a:extLst>
              <a:ext uri="{FF2B5EF4-FFF2-40B4-BE49-F238E27FC236}">
                <a16:creationId xmlns:a16="http://schemas.microsoft.com/office/drawing/2014/main" id="{AF1B5ED8-33F6-FB44-AA92-F0D227BB310C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3658280" y="2572883"/>
            <a:ext cx="2118245" cy="203721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2" name="Text Placeholder 29">
            <a:extLst>
              <a:ext uri="{FF2B5EF4-FFF2-40B4-BE49-F238E27FC236}">
                <a16:creationId xmlns:a16="http://schemas.microsoft.com/office/drawing/2014/main" id="{0D824BDD-2D23-C943-8FE9-60B7B23B5E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52500" y="5393169"/>
            <a:ext cx="2133600" cy="369332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3" name="Text Placeholder 29">
            <a:extLst>
              <a:ext uri="{FF2B5EF4-FFF2-40B4-BE49-F238E27FC236}">
                <a16:creationId xmlns:a16="http://schemas.microsoft.com/office/drawing/2014/main" id="{2F3D441E-DFB1-084B-8192-C6CBECCA40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52500" y="4986745"/>
            <a:ext cx="2133600" cy="205837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4" name="Text Placeholder 29">
            <a:extLst>
              <a:ext uri="{FF2B5EF4-FFF2-40B4-BE49-F238E27FC236}">
                <a16:creationId xmlns:a16="http://schemas.microsoft.com/office/drawing/2014/main" id="{25797825-E7AE-2C41-A965-E6F0D70D974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63042" y="5393169"/>
            <a:ext cx="2128157" cy="369332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5" name="Text Placeholder 29">
            <a:extLst>
              <a:ext uri="{FF2B5EF4-FFF2-40B4-BE49-F238E27FC236}">
                <a16:creationId xmlns:a16="http://schemas.microsoft.com/office/drawing/2014/main" id="{63C1927C-E23B-204E-9F3A-2A67D2BF702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63042" y="4986745"/>
            <a:ext cx="2128157" cy="205837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6" name="Text Placeholder 29">
            <a:extLst>
              <a:ext uri="{FF2B5EF4-FFF2-40B4-BE49-F238E27FC236}">
                <a16:creationId xmlns:a16="http://schemas.microsoft.com/office/drawing/2014/main" id="{EC81F0F5-C204-7248-A336-A655814A8A3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367054" y="5393169"/>
            <a:ext cx="2129245" cy="369332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7" name="Text Placeholder 29">
            <a:extLst>
              <a:ext uri="{FF2B5EF4-FFF2-40B4-BE49-F238E27FC236}">
                <a16:creationId xmlns:a16="http://schemas.microsoft.com/office/drawing/2014/main" id="{C9FEF82E-4E9C-8343-9D36-C4A00D7137CC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6367054" y="4986745"/>
            <a:ext cx="2129245" cy="205837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8" name="Text Placeholder 29">
            <a:extLst>
              <a:ext uri="{FF2B5EF4-FFF2-40B4-BE49-F238E27FC236}">
                <a16:creationId xmlns:a16="http://schemas.microsoft.com/office/drawing/2014/main" id="{F8AF6664-A005-7A42-9AEF-C5AA5603E49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110254" y="5393169"/>
            <a:ext cx="2129245" cy="369332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9" name="Text Placeholder 29">
            <a:extLst>
              <a:ext uri="{FF2B5EF4-FFF2-40B4-BE49-F238E27FC236}">
                <a16:creationId xmlns:a16="http://schemas.microsoft.com/office/drawing/2014/main" id="{5F6C1E52-E2B6-5F45-A863-5BB35ABAFCD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9110254" y="4986745"/>
            <a:ext cx="2129245" cy="205837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FD0B2D5-B3C2-D847-A220-86CB6A37E418}"/>
              </a:ext>
            </a:extLst>
          </p:cNvPr>
          <p:cNvGrpSpPr/>
          <p:nvPr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28" name="AutoShape 24">
              <a:extLst>
                <a:ext uri="{FF2B5EF4-FFF2-40B4-BE49-F238E27FC236}">
                  <a16:creationId xmlns:a16="http://schemas.microsoft.com/office/drawing/2014/main" id="{A7FD25A4-760F-814C-915F-DD6E89CA3A40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rgbClr val="1B43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A0CC8369-E81F-D447-87D8-1AF0C58EAC07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C41CA81E-EF54-D048-8775-CD4AB37A7DF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rgbClr val="1B43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D95A4B85-923E-B641-B239-2A1999AB294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rgbClr val="A22844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501386DC-76EB-F34E-AD0E-22957D3B38D5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66" name="Picture Placeholder 25">
            <a:extLst>
              <a:ext uri="{FF2B5EF4-FFF2-40B4-BE49-F238E27FC236}">
                <a16:creationId xmlns:a16="http://schemas.microsoft.com/office/drawing/2014/main" id="{2D21D633-C51E-E94E-BAE3-96F52F76E496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6362292" y="2572883"/>
            <a:ext cx="2118245" cy="203721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9" name="Picture Placeholder 25">
            <a:extLst>
              <a:ext uri="{FF2B5EF4-FFF2-40B4-BE49-F238E27FC236}">
                <a16:creationId xmlns:a16="http://schemas.microsoft.com/office/drawing/2014/main" id="{639EFA5A-9C69-DF4D-81B7-FA1F8CCCF934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9112023" y="2572883"/>
            <a:ext cx="2118245" cy="203721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E0184F-2619-4333-B49F-C7ACE8B2C3A6}"/>
              </a:ext>
            </a:extLst>
          </p:cNvPr>
          <p:cNvSpPr>
            <a:spLocks noGrp="1"/>
          </p:cNvSpPr>
          <p:nvPr>
            <p:ph type="ftr" sz="quarter" idx="33"/>
          </p:nvPr>
        </p:nvSpPr>
        <p:spPr>
          <a:xfrm>
            <a:off x="1494790" y="6332220"/>
            <a:ext cx="1497330" cy="247651"/>
          </a:xfrm>
          <a:prstGeom prst="rect">
            <a:avLst/>
          </a:prstGeom>
        </p:spPr>
        <p:txBody>
          <a:bodyPr/>
          <a:lstStyle/>
          <a:p>
            <a:endParaRPr lang="en-US" b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5A1C65-B00C-4CA4-83B6-3DFA3DF96296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>
          <a:xfrm>
            <a:off x="971550" y="6332220"/>
            <a:ext cx="523240" cy="247651"/>
          </a:xfrm>
          <a:prstGeom prst="rect">
            <a:avLst/>
          </a:prstGeom>
        </p:spPr>
        <p:txBody>
          <a:bodyPr/>
          <a:lstStyle/>
          <a:p>
            <a:fld id="{89EF7D24-9F33-4DD3-9C1A-4741D9753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0231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4008">
          <p15:clr>
            <a:srgbClr val="FBAE40"/>
          </p15:clr>
        </p15:guide>
        <p15:guide id="5" pos="1944">
          <p15:clr>
            <a:srgbClr val="FBAE40"/>
          </p15:clr>
        </p15:guide>
        <p15:guide id="6" pos="3648">
          <p15:clr>
            <a:srgbClr val="FBAE40"/>
          </p15:clr>
        </p15:guide>
        <p15:guide id="7" orient="horz" pos="1392">
          <p15:clr>
            <a:srgbClr val="FBAE40"/>
          </p15:clr>
        </p15:guide>
        <p15:guide id="8" orient="horz" pos="552">
          <p15:clr>
            <a:srgbClr val="FBAE40"/>
          </p15:clr>
        </p15:guide>
        <p15:guide id="9" orient="horz" pos="1224">
          <p15:clr>
            <a:srgbClr val="FBAE40"/>
          </p15:clr>
        </p15:guide>
        <p15:guide id="10" pos="5352">
          <p15:clr>
            <a:srgbClr val="FBAE40"/>
          </p15:clr>
        </p15:guide>
        <p15:guide id="11" pos="5736">
          <p15:clr>
            <a:srgbClr val="FBAE40"/>
          </p15:clr>
        </p15:guide>
        <p15:guide id="12" orient="horz" pos="2904">
          <p15:clr>
            <a:srgbClr val="FBAE40"/>
          </p15:clr>
        </p15:guide>
        <p15:guide id="13" orient="horz" pos="1608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meline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40046AF-E5BF-854D-9986-7C3019770FE7}"/>
              </a:ext>
            </a:extLst>
          </p:cNvPr>
          <p:cNvCxnSpPr>
            <a:cxnSpLocks/>
          </p:cNvCxnSpPr>
          <p:nvPr/>
        </p:nvCxnSpPr>
        <p:spPr>
          <a:xfrm flipH="1">
            <a:off x="1045959" y="2213783"/>
            <a:ext cx="2136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6CA14A6-0144-BC49-A8D4-C979D13258C0}"/>
              </a:ext>
            </a:extLst>
          </p:cNvPr>
          <p:cNvCxnSpPr>
            <a:cxnSpLocks/>
          </p:cNvCxnSpPr>
          <p:nvPr/>
        </p:nvCxnSpPr>
        <p:spPr>
          <a:xfrm flipH="1">
            <a:off x="6180493" y="2213783"/>
            <a:ext cx="11102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A582FC2-A135-5743-B9C0-6AC7225B42E1}"/>
              </a:ext>
            </a:extLst>
          </p:cNvPr>
          <p:cNvCxnSpPr>
            <a:cxnSpLocks/>
          </p:cNvCxnSpPr>
          <p:nvPr/>
        </p:nvCxnSpPr>
        <p:spPr>
          <a:xfrm flipH="1">
            <a:off x="8745623" y="3904712"/>
            <a:ext cx="2136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7C43222-5868-0247-838F-58F4F6C8EE75}"/>
              </a:ext>
            </a:extLst>
          </p:cNvPr>
          <p:cNvCxnSpPr>
            <a:cxnSpLocks/>
          </p:cNvCxnSpPr>
          <p:nvPr/>
        </p:nvCxnSpPr>
        <p:spPr>
          <a:xfrm flipH="1">
            <a:off x="3611089" y="3895941"/>
            <a:ext cx="2136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itle 1">
            <a:extLst>
              <a:ext uri="{FF2B5EF4-FFF2-40B4-BE49-F238E27FC236}">
                <a16:creationId xmlns:a16="http://schemas.microsoft.com/office/drawing/2014/main" id="{46EEE005-F78A-9D4F-B159-964376C38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6" name="Text Placeholder 29">
            <a:extLst>
              <a:ext uri="{FF2B5EF4-FFF2-40B4-BE49-F238E27FC236}">
                <a16:creationId xmlns:a16="http://schemas.microsoft.com/office/drawing/2014/main" id="{FC61536F-8EA7-5A48-AF76-8B0E251BD8C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296955" y="2934856"/>
            <a:ext cx="2133600" cy="369332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7" name="Text Placeholder 29">
            <a:extLst>
              <a:ext uri="{FF2B5EF4-FFF2-40B4-BE49-F238E27FC236}">
                <a16:creationId xmlns:a16="http://schemas.microsoft.com/office/drawing/2014/main" id="{64FFD994-BD97-ED49-8607-286ECBB1CD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96955" y="2568686"/>
            <a:ext cx="2133600" cy="205837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2" name="Text Placeholder 29">
            <a:extLst>
              <a:ext uri="{FF2B5EF4-FFF2-40B4-BE49-F238E27FC236}">
                <a16:creationId xmlns:a16="http://schemas.microsoft.com/office/drawing/2014/main" id="{D1ADE805-BFBC-ED47-B9CB-6CB2FF02E868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897799" y="5087328"/>
            <a:ext cx="2133600" cy="369332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3" name="Text Placeholder 29">
            <a:extLst>
              <a:ext uri="{FF2B5EF4-FFF2-40B4-BE49-F238E27FC236}">
                <a16:creationId xmlns:a16="http://schemas.microsoft.com/office/drawing/2014/main" id="{334A3589-641F-F547-891B-149579153B75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3897799" y="4701908"/>
            <a:ext cx="2133600" cy="205837"/>
          </a:xfrm>
          <a:ln>
            <a:noFill/>
          </a:ln>
        </p:spPr>
        <p:txBody>
          <a:bodyPr vert="horz"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lang="en-US" sz="1800" spc="0" baseline="0" dirty="0"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marL="0" lvl="0" indent="0">
              <a:spcBef>
                <a:spcPts val="4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6" name="Text Placeholder 29">
            <a:extLst>
              <a:ext uri="{FF2B5EF4-FFF2-40B4-BE49-F238E27FC236}">
                <a16:creationId xmlns:a16="http://schemas.microsoft.com/office/drawing/2014/main" id="{A63F8454-D12E-A641-ABD0-8977D3F5EC05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9001711" y="5087328"/>
            <a:ext cx="2133600" cy="369332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Text Placeholder 29">
            <a:extLst>
              <a:ext uri="{FF2B5EF4-FFF2-40B4-BE49-F238E27FC236}">
                <a16:creationId xmlns:a16="http://schemas.microsoft.com/office/drawing/2014/main" id="{F35AA15D-DBAD-9840-8764-A5B6D486A234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9001711" y="4701908"/>
            <a:ext cx="2133600" cy="205837"/>
          </a:xfrm>
          <a:ln>
            <a:noFill/>
          </a:ln>
        </p:spPr>
        <p:txBody>
          <a:bodyPr vert="horz"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lang="en-US" sz="1800" spc="0" baseline="0" dirty="0"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marL="0" lvl="0" indent="0">
              <a:spcBef>
                <a:spcPts val="4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8" name="Text Placeholder 29">
            <a:extLst>
              <a:ext uri="{FF2B5EF4-FFF2-40B4-BE49-F238E27FC236}">
                <a16:creationId xmlns:a16="http://schemas.microsoft.com/office/drawing/2014/main" id="{8357CA0F-1A55-B145-8305-562F0DF22543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6438143" y="2934856"/>
            <a:ext cx="2133600" cy="369332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Text Placeholder 29">
            <a:extLst>
              <a:ext uri="{FF2B5EF4-FFF2-40B4-BE49-F238E27FC236}">
                <a16:creationId xmlns:a16="http://schemas.microsoft.com/office/drawing/2014/main" id="{D6C49F6F-AF28-8942-8442-8F54A1DC388B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438143" y="2568686"/>
            <a:ext cx="2133600" cy="205837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CE2724A-BCA1-604F-9D18-BF05746408C2}"/>
              </a:ext>
            </a:extLst>
          </p:cNvPr>
          <p:cNvCxnSpPr/>
          <p:nvPr/>
        </p:nvCxnSpPr>
        <p:spPr>
          <a:xfrm>
            <a:off x="967689" y="3968780"/>
            <a:ext cx="10275477" cy="0"/>
          </a:xfrm>
          <a:prstGeom prst="line">
            <a:avLst/>
          </a:prstGeom>
          <a:ln w="165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4923D7D1-A9CC-C34C-86FF-43B5C8978712}"/>
              </a:ext>
            </a:extLst>
          </p:cNvPr>
          <p:cNvSpPr/>
          <p:nvPr/>
        </p:nvSpPr>
        <p:spPr>
          <a:xfrm>
            <a:off x="964323" y="3883241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119FF13-13AB-3448-B24E-58E18B3CE2B6}"/>
              </a:ext>
            </a:extLst>
          </p:cNvPr>
          <p:cNvSpPr/>
          <p:nvPr/>
        </p:nvSpPr>
        <p:spPr>
          <a:xfrm>
            <a:off x="3531590" y="3892012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2F8F982-870E-AE44-B0D3-B3313BC48DB7}"/>
              </a:ext>
            </a:extLst>
          </p:cNvPr>
          <p:cNvSpPr/>
          <p:nvPr/>
        </p:nvSpPr>
        <p:spPr>
          <a:xfrm>
            <a:off x="6098857" y="3883241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549A137-DB5E-9C40-8C0A-ED607212022C}"/>
              </a:ext>
            </a:extLst>
          </p:cNvPr>
          <p:cNvSpPr/>
          <p:nvPr/>
        </p:nvSpPr>
        <p:spPr>
          <a:xfrm>
            <a:off x="8666124" y="3892012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46DFD4-BF8C-4939-874D-85B7DF956768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>
          <a:xfrm>
            <a:off x="1494790" y="6332220"/>
            <a:ext cx="1497330" cy="247651"/>
          </a:xfrm>
          <a:prstGeom prst="rect">
            <a:avLst/>
          </a:prstGeom>
        </p:spPr>
        <p:txBody>
          <a:bodyPr/>
          <a:lstStyle/>
          <a:p>
            <a:endParaRPr lang="en-US" b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73856F-38E9-4BBF-93D8-0F8AC2E0E6C7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>
          <a:xfrm>
            <a:off x="971550" y="6332220"/>
            <a:ext cx="523240" cy="247651"/>
          </a:xfrm>
          <a:prstGeom prst="rect">
            <a:avLst/>
          </a:prstGeom>
        </p:spPr>
        <p:txBody>
          <a:bodyPr/>
          <a:lstStyle/>
          <a:p>
            <a:fld id="{89EF7D24-9F33-4DD3-9C1A-4741D9753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1913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3768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orient="horz" pos="1512">
          <p15:clr>
            <a:srgbClr val="FBAE40"/>
          </p15:clr>
        </p15:guide>
        <p15:guide id="11" orient="horz" pos="2832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BDEF3328-825B-3946-8472-DB93D6A32867}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4E4E09DF-AF21-0E4A-9838-14DFBFFED7D7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653F54AE-9BC1-3A45-A129-4028EADE406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254F6D22-4944-974A-999E-F9E22F15952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6147D10-E7D7-8F40-AF69-726398729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4023" y="2300984"/>
            <a:ext cx="4827178" cy="404216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8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3A0EE708-F36B-444B-9A8B-D48D69535E45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362700" y="2300984"/>
            <a:ext cx="4764829" cy="404216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8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Content Placeholder 3">
            <a:extLst>
              <a:ext uri="{FF2B5EF4-FFF2-40B4-BE49-F238E27FC236}">
                <a16:creationId xmlns:a16="http://schemas.microsoft.com/office/drawing/2014/main" id="{E81957B7-CEA6-A446-A203-471CF9A57F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4023" y="2799146"/>
            <a:ext cx="4827178" cy="19421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Content Placeholder 3">
            <a:extLst>
              <a:ext uri="{FF2B5EF4-FFF2-40B4-BE49-F238E27FC236}">
                <a16:creationId xmlns:a16="http://schemas.microsoft.com/office/drawing/2014/main" id="{E40D4044-0F7B-0647-BAB5-16B23EBD9ECD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362700" y="2799146"/>
            <a:ext cx="4756241" cy="19421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D51C063-0222-064B-8A2E-485FE9EAC10D}"/>
              </a:ext>
            </a:extLst>
          </p:cNvPr>
          <p:cNvCxnSpPr>
            <a:cxnSpLocks/>
          </p:cNvCxnSpPr>
          <p:nvPr/>
        </p:nvCxnSpPr>
        <p:spPr>
          <a:xfrm>
            <a:off x="63627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060DA6-6E6F-47BF-9680-1B030F525DD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1494790" y="6332220"/>
            <a:ext cx="1497330" cy="247651"/>
          </a:xfrm>
          <a:prstGeom prst="rect">
            <a:avLst/>
          </a:prstGeom>
        </p:spPr>
        <p:txBody>
          <a:bodyPr/>
          <a:lstStyle/>
          <a:p>
            <a:endParaRPr lang="en-US" b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8F140D-2B48-4E31-9E97-08B68ABBAC1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971550" y="6332220"/>
            <a:ext cx="523240" cy="247651"/>
          </a:xfrm>
          <a:prstGeom prst="rect">
            <a:avLst/>
          </a:prstGeom>
        </p:spPr>
        <p:txBody>
          <a:bodyPr/>
          <a:lstStyle/>
          <a:p>
            <a:fld id="{89EF7D24-9F33-4DD3-9C1A-4741D9753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782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06C6F65-35CD-D64B-992A-0C1C1E00384D}"/>
              </a:ext>
            </a:extLst>
          </p:cNvPr>
          <p:cNvGrpSpPr/>
          <p:nvPr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AutoShape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rgbClr val="1B43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rgbClr val="F18C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rgbClr val="1B43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rgbClr val="A22844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rgbClr val="F18C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endParaRPr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 spc="50" baseline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F0FD074-81E2-0D4E-8446-C5B415B238A0}"/>
              </a:ext>
            </a:extLst>
          </p:cNvPr>
          <p:cNvCxnSpPr>
            <a:cxnSpLocks/>
          </p:cNvCxnSpPr>
          <p:nvPr/>
        </p:nvCxnSpPr>
        <p:spPr>
          <a:xfrm>
            <a:off x="952500" y="1934655"/>
            <a:ext cx="2133600" cy="3992"/>
          </a:xfrm>
          <a:prstGeom prst="line">
            <a:avLst/>
          </a:prstGeom>
          <a:ln w="101600">
            <a:solidFill>
              <a:srgbClr val="A2284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 Placeholder 29">
            <a:extLst>
              <a:ext uri="{FF2B5EF4-FFF2-40B4-BE49-F238E27FC236}">
                <a16:creationId xmlns:a16="http://schemas.microsoft.com/office/drawing/2014/main" id="{58AAB058-5FFC-9E4E-AD2E-FB1B4EE510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52500" y="2818296"/>
            <a:ext cx="2133600" cy="3693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29">
            <a:extLst>
              <a:ext uri="{FF2B5EF4-FFF2-40B4-BE49-F238E27FC236}">
                <a16:creationId xmlns:a16="http://schemas.microsoft.com/office/drawing/2014/main" id="{18ABDA74-C3EC-274D-BE87-AC5B825A2A4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52500" y="2209800"/>
            <a:ext cx="2133600" cy="2058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rgbClr val="1B4388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3DDE02E-BC75-2645-8725-CA2CFD327A3C}"/>
              </a:ext>
            </a:extLst>
          </p:cNvPr>
          <p:cNvCxnSpPr>
            <a:cxnSpLocks/>
          </p:cNvCxnSpPr>
          <p:nvPr/>
        </p:nvCxnSpPr>
        <p:spPr>
          <a:xfrm>
            <a:off x="3663043" y="1939108"/>
            <a:ext cx="2133600" cy="3992"/>
          </a:xfrm>
          <a:prstGeom prst="line">
            <a:avLst/>
          </a:prstGeom>
          <a:ln w="101600">
            <a:solidFill>
              <a:srgbClr val="A2284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 Placeholder 29">
            <a:extLst>
              <a:ext uri="{FF2B5EF4-FFF2-40B4-BE49-F238E27FC236}">
                <a16:creationId xmlns:a16="http://schemas.microsoft.com/office/drawing/2014/main" id="{3ABA9FD1-9B74-F14F-81EF-7B3407196B0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63042" y="2818296"/>
            <a:ext cx="2128157" cy="3693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0E9E9D03-0186-5B4C-A73F-95ADCD08A44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663042" y="2209800"/>
            <a:ext cx="2128157" cy="2058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rgbClr val="1B4388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01EE6FD-FABB-AD48-92DA-19805B502918}"/>
              </a:ext>
            </a:extLst>
          </p:cNvPr>
          <p:cNvCxnSpPr>
            <a:cxnSpLocks/>
          </p:cNvCxnSpPr>
          <p:nvPr/>
        </p:nvCxnSpPr>
        <p:spPr>
          <a:xfrm>
            <a:off x="952500" y="4248119"/>
            <a:ext cx="2133600" cy="3992"/>
          </a:xfrm>
          <a:prstGeom prst="line">
            <a:avLst/>
          </a:prstGeom>
          <a:ln w="101600">
            <a:solidFill>
              <a:srgbClr val="A2284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 Placeholder 29">
            <a:extLst>
              <a:ext uri="{FF2B5EF4-FFF2-40B4-BE49-F238E27FC236}">
                <a16:creationId xmlns:a16="http://schemas.microsoft.com/office/drawing/2014/main" id="{F953BCFF-5CB8-784F-ACC1-A14670E6219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52500" y="5131299"/>
            <a:ext cx="2133600" cy="3693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29">
            <a:extLst>
              <a:ext uri="{FF2B5EF4-FFF2-40B4-BE49-F238E27FC236}">
                <a16:creationId xmlns:a16="http://schemas.microsoft.com/office/drawing/2014/main" id="{97DCC038-CDD3-1D48-B8BA-2617616935C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52500" y="4522803"/>
            <a:ext cx="2133600" cy="2058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rgbClr val="1B4388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3BB36CC-7349-334D-A028-58D01025E726}"/>
              </a:ext>
            </a:extLst>
          </p:cNvPr>
          <p:cNvCxnSpPr>
            <a:cxnSpLocks/>
          </p:cNvCxnSpPr>
          <p:nvPr/>
        </p:nvCxnSpPr>
        <p:spPr>
          <a:xfrm>
            <a:off x="3663043" y="4252111"/>
            <a:ext cx="2133600" cy="3992"/>
          </a:xfrm>
          <a:prstGeom prst="line">
            <a:avLst/>
          </a:prstGeom>
          <a:ln w="101600">
            <a:solidFill>
              <a:srgbClr val="A2284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 Placeholder 29">
            <a:extLst>
              <a:ext uri="{FF2B5EF4-FFF2-40B4-BE49-F238E27FC236}">
                <a16:creationId xmlns:a16="http://schemas.microsoft.com/office/drawing/2014/main" id="{C20DFC6E-CE65-E94B-921D-38F386E173F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663042" y="5131299"/>
            <a:ext cx="2128157" cy="3693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9">
            <a:extLst>
              <a:ext uri="{FF2B5EF4-FFF2-40B4-BE49-F238E27FC236}">
                <a16:creationId xmlns:a16="http://schemas.microsoft.com/office/drawing/2014/main" id="{773FBF72-A3D8-2F4E-BAD2-2755F0BE4A4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663042" y="4522803"/>
            <a:ext cx="2128157" cy="2058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rgbClr val="1B4388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159B76D-F793-BD75-2C67-41FA808786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8838" y="6387709"/>
            <a:ext cx="977463" cy="31501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DA206DD-6CFC-233E-1057-646B3EA941E1}"/>
              </a:ext>
            </a:extLst>
          </p:cNvPr>
          <p:cNvSpPr txBox="1"/>
          <p:nvPr/>
        </p:nvSpPr>
        <p:spPr>
          <a:xfrm>
            <a:off x="60325" y="6389579"/>
            <a:ext cx="546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69ED933B-A7CD-470B-AE21-D4AB51555875}" type="slidenum">
              <a:rPr lang="en-US" b="0" smtClean="0">
                <a:solidFill>
                  <a:schemeClr val="bg1"/>
                </a:solidFill>
              </a:rPr>
              <a:t>‹#›</a:t>
            </a:fld>
            <a:endParaRPr lang="en-US" b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79471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>
            <a:extLst>
              <a:ext uri="{FF2B5EF4-FFF2-40B4-BE49-F238E27FC236}">
                <a16:creationId xmlns:a16="http://schemas.microsoft.com/office/drawing/2014/main" id="{868B08E5-2F7C-7749-8BDF-386EAF974BB0}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F3E300C0-0B72-9048-9E16-2166E1A88FE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E4AA520D-9D51-3A42-B9B1-DF72169BC8DB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D5F2735E-137C-DB47-AEF0-EFC871A3237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6147D10-E7D7-8F40-AF69-726398729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2500" y="2300156"/>
            <a:ext cx="3036477" cy="40421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800" spc="0" baseline="0" dirty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27" name="Content Placeholder 3">
            <a:extLst>
              <a:ext uri="{FF2B5EF4-FFF2-40B4-BE49-F238E27FC236}">
                <a16:creationId xmlns:a16="http://schemas.microsoft.com/office/drawing/2014/main" id="{E81957B7-CEA6-A446-A203-471CF9A57F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2500" y="2799146"/>
            <a:ext cx="3036477" cy="19421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057DFE0A-61D9-1B48-8196-EA94D04685DD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4569372" y="2300156"/>
            <a:ext cx="3036477" cy="40421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800" spc="0" baseline="0" dirty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C946754A-F105-644E-99A4-DC80B9944243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569372" y="2799146"/>
            <a:ext cx="3050628" cy="19421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368648FC-FC9A-5645-8F0C-390FFFAE180D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8187017" y="2300156"/>
            <a:ext cx="3036477" cy="40421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800" spc="0" baseline="0" dirty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24" name="Content Placeholder 3">
            <a:extLst>
              <a:ext uri="{FF2B5EF4-FFF2-40B4-BE49-F238E27FC236}">
                <a16:creationId xmlns:a16="http://schemas.microsoft.com/office/drawing/2014/main" id="{BBB849DC-B114-D145-9879-4FE0688BF57E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187017" y="2799146"/>
            <a:ext cx="3036477" cy="19421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F0C4CE5-5F02-B143-8FD1-1B235D270DAC}"/>
              </a:ext>
            </a:extLst>
          </p:cNvPr>
          <p:cNvCxnSpPr>
            <a:cxnSpLocks/>
          </p:cNvCxnSpPr>
          <p:nvPr/>
        </p:nvCxnSpPr>
        <p:spPr>
          <a:xfrm>
            <a:off x="4569372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89A8C14-DB28-F34E-8098-168D4C75AF23}"/>
              </a:ext>
            </a:extLst>
          </p:cNvPr>
          <p:cNvCxnSpPr>
            <a:cxnSpLocks/>
          </p:cNvCxnSpPr>
          <p:nvPr/>
        </p:nvCxnSpPr>
        <p:spPr>
          <a:xfrm>
            <a:off x="8187017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79B87D-E8CF-49AE-9326-2FEED2392F0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1494790" y="6332220"/>
            <a:ext cx="1497330" cy="247651"/>
          </a:xfrm>
          <a:prstGeom prst="rect">
            <a:avLst/>
          </a:prstGeom>
        </p:spPr>
        <p:txBody>
          <a:bodyPr/>
          <a:lstStyle/>
          <a:p>
            <a:endParaRPr lang="en-US" b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A139CE-3E4D-4224-B157-2D29EC10FE4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971550" y="6332220"/>
            <a:ext cx="523240" cy="247651"/>
          </a:xfrm>
          <a:prstGeom prst="rect">
            <a:avLst/>
          </a:prstGeom>
        </p:spPr>
        <p:txBody>
          <a:bodyPr/>
          <a:lstStyle/>
          <a:p>
            <a:fld id="{89EF7D24-9F33-4DD3-9C1A-4741D9753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1838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520">
          <p15:clr>
            <a:srgbClr val="FBAE40"/>
          </p15:clr>
        </p15:guide>
        <p15:guide id="4" pos="516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4800">
          <p15:clr>
            <a:srgbClr val="FBAE40"/>
          </p15:clr>
        </p15:guide>
        <p15:guide id="11" pos="2880">
          <p15:clr>
            <a:srgbClr val="FBAE40"/>
          </p15:clr>
        </p15:guide>
        <p15:guide id="12" orient="horz" pos="1752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ummary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A8C895-11B9-EA40-B0F8-0F4FE98815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52500" y="2656904"/>
            <a:ext cx="4838700" cy="574318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47A1EE0-4011-3749-B01C-FC489EEDF880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17EED68A-6660-2643-BBFB-B6AB92A7C227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BECF9FB8-F6C7-C54D-99F4-11FDF26D7F9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46C7C62D-7D3B-934C-AFF9-0F10E727B4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85D552-3AFC-4D21-A944-9D41E128A96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52500" y="2286000"/>
            <a:ext cx="4838700" cy="315915"/>
          </a:xfrm>
        </p:spPr>
        <p:txBody>
          <a:bodyPr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BE8C2EDB-9C70-49A2-865C-E5CD77D3E7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53655" y="3841846"/>
            <a:ext cx="4838700" cy="636754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EE50320A-D017-45C6-9986-94BC43911E9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53655" y="3470942"/>
            <a:ext cx="4838700" cy="315915"/>
          </a:xfrm>
        </p:spPr>
        <p:txBody>
          <a:bodyPr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673EB498-F5D2-4E15-990A-2AFA4A377CB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52500" y="5017901"/>
            <a:ext cx="4838700" cy="908340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1F528150-326B-4BB3-AC38-7FC805DB6BA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52500" y="4646997"/>
            <a:ext cx="4838700" cy="315915"/>
          </a:xfrm>
        </p:spPr>
        <p:txBody>
          <a:bodyPr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20EBEFF7-AECA-409B-9ACC-A63A168283B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99647" y="2656904"/>
            <a:ext cx="4838700" cy="574318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29E4D063-8666-4D7A-B8C8-2B9383F798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399647" y="2286000"/>
            <a:ext cx="4838700" cy="315915"/>
          </a:xfrm>
        </p:spPr>
        <p:txBody>
          <a:bodyPr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4717B7CD-A4F9-444E-82B9-8914CB57488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99647" y="3841846"/>
            <a:ext cx="4838700" cy="908340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3">
            <a:extLst>
              <a:ext uri="{FF2B5EF4-FFF2-40B4-BE49-F238E27FC236}">
                <a16:creationId xmlns:a16="http://schemas.microsoft.com/office/drawing/2014/main" id="{2CF285B7-A950-4326-A4D5-F5D542D2D65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399647" y="3470942"/>
            <a:ext cx="4838700" cy="315915"/>
          </a:xfrm>
        </p:spPr>
        <p:txBody>
          <a:bodyPr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BF2453-9E16-47FE-A8ED-4661246DE597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>
          <a:xfrm>
            <a:off x="1494790" y="6332220"/>
            <a:ext cx="1497330" cy="247651"/>
          </a:xfrm>
          <a:prstGeom prst="rect">
            <a:avLst/>
          </a:prstGeom>
        </p:spPr>
        <p:txBody>
          <a:bodyPr/>
          <a:lstStyle/>
          <a:p>
            <a:endParaRPr lang="en-US" b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36E9EA-D950-424A-BC92-F6794D6E5D67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>
          <a:xfrm>
            <a:off x="971550" y="6332220"/>
            <a:ext cx="523240" cy="247651"/>
          </a:xfrm>
          <a:prstGeom prst="rect">
            <a:avLst/>
          </a:prstGeom>
        </p:spPr>
        <p:txBody>
          <a:bodyPr/>
          <a:lstStyle/>
          <a:p>
            <a:fld id="{89EF7D24-9F33-4DD3-9C1A-4741D9753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102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 You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9">
            <a:extLst>
              <a:ext uri="{FF2B5EF4-FFF2-40B4-BE49-F238E27FC236}">
                <a16:creationId xmlns:a16="http://schemas.microsoft.com/office/drawing/2014/main" id="{BB778BC5-5409-574B-96E2-B45CDD940DF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896100" y="5102063"/>
            <a:ext cx="4914900" cy="588795"/>
          </a:xfrm>
        </p:spPr>
        <p:txBody>
          <a:bodyPr lIns="0" tIns="0" rIns="0" bIns="0" anchor="b">
            <a:noAutofit/>
          </a:bodyPr>
          <a:lstStyle>
            <a:lvl1pPr marL="0" indent="0">
              <a:buNone/>
              <a:defRPr sz="1600" b="0" i="0">
                <a:solidFill>
                  <a:schemeClr val="tx2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32916F3A-28FA-9A4B-A780-0D687D9328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07623" y="3591098"/>
            <a:ext cx="4903377" cy="1057791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600" b="0" i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E29321F6-59C5-6E4C-A846-6AD00848A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7623" y="2173658"/>
            <a:ext cx="49033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B5C3BF3-A164-DD48-BD02-4587489DA105}"/>
              </a:ext>
            </a:extLst>
          </p:cNvPr>
          <p:cNvCxnSpPr>
            <a:cxnSpLocks/>
          </p:cNvCxnSpPr>
          <p:nvPr/>
        </p:nvCxnSpPr>
        <p:spPr>
          <a:xfrm>
            <a:off x="6896100" y="3233703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F8C225AD-C009-894E-8AFA-C94EAA06509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0" cy="68580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FFEF81ED-50DF-3946-87D9-407C13C3CE9F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4B6857A0-601C-9C40-ADB4-7927C7A4ECA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31562ACC-ECB3-4841-A52C-00DAFF438EBF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77C317B8-91B4-7040-AB8C-CE822CA28AA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236608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E4F7E94-E848-5830-F891-35A86CED0FA0}"/>
              </a:ext>
            </a:extLst>
          </p:cNvPr>
          <p:cNvSpPr/>
          <p:nvPr/>
        </p:nvSpPr>
        <p:spPr>
          <a:xfrm>
            <a:off x="0" y="2339"/>
            <a:ext cx="12192000" cy="839888"/>
          </a:xfrm>
          <a:prstGeom prst="rect">
            <a:avLst/>
          </a:prstGeom>
          <a:gradFill flip="none" rotWithShape="1">
            <a:gsLst>
              <a:gs pos="0">
                <a:srgbClr val="003595">
                  <a:shade val="30000"/>
                  <a:satMod val="115000"/>
                </a:srgbClr>
              </a:gs>
              <a:gs pos="35000">
                <a:srgbClr val="003595">
                  <a:shade val="67500"/>
                  <a:satMod val="115000"/>
                </a:srgbClr>
              </a:gs>
              <a:gs pos="100000">
                <a:srgbClr val="223F8E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328593" y="1564191"/>
            <a:ext cx="10847408" cy="477842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200" b="0"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defRPr>
            </a:lvl1pPr>
            <a:lvl2pPr marL="585906" indent="-225349">
              <a:buFont typeface="Arial" panose="020B0604020202020204" pitchFamily="34" charset="0"/>
              <a:buChar char="•"/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946463" indent="-225349">
              <a:buFont typeface="Arial" panose="020B0604020202020204" pitchFamily="34" charset="0"/>
              <a:buChar char="•"/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307021" indent="-225349">
              <a:buFont typeface="Arial" panose="020B0604020202020204" pitchFamily="34" charset="0"/>
              <a:buChar char="•"/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667578" indent="-225349">
              <a:buFont typeface="Arial" panose="020B0604020202020204" pitchFamily="34" charset="0"/>
              <a:buChar char="•"/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328591" y="203947"/>
            <a:ext cx="3355849" cy="15843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en-US" sz="800" b="1" kern="0" cap="all" spc="197" baseline="0">
                <a:solidFill>
                  <a:schemeClr val="accent1">
                    <a:lumMod val="40000"/>
                    <a:lumOff val="60000"/>
                  </a:schemeClr>
                </a:solidFill>
                <a:latin typeface="Franklin Gothic Demi" panose="020B0703020102020204" pitchFamily="34" charset="0"/>
                <a:ea typeface="Franklin Gothic Demi" panose="020B0703020102020204" pitchFamily="34" charset="0"/>
                <a:cs typeface="Segoe UI" panose="020B0502040204020203" pitchFamily="34" charset="0"/>
              </a:defRPr>
            </a:lvl1pPr>
          </a:lstStyle>
          <a:p>
            <a:pPr marL="180278" lvl="0" indent="-180278" eaLnBrk="0" hangingPunct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9E0A64-3341-4E6A-949B-C69E27AE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593" y="367370"/>
            <a:ext cx="10515600" cy="465425"/>
          </a:xfrm>
        </p:spPr>
        <p:txBody>
          <a:bodyPr>
            <a:normAutofit/>
          </a:bodyPr>
          <a:lstStyle>
            <a:lvl1pPr>
              <a:defRPr sz="2400" b="1">
                <a:solidFill>
                  <a:schemeClr val="tx1"/>
                </a:solidFill>
                <a:latin typeface="Franklin Gothic Demi" panose="020B0703020102020204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F230BE6-4EA3-47C2-9120-989F2E43E57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28591" y="922629"/>
            <a:ext cx="8981122" cy="54895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F86E8B-23C0-437C-0EA4-616C248FD8CC}"/>
              </a:ext>
            </a:extLst>
          </p:cNvPr>
          <p:cNvSpPr txBox="1"/>
          <p:nvPr/>
        </p:nvSpPr>
        <p:spPr>
          <a:xfrm>
            <a:off x="60325" y="6389579"/>
            <a:ext cx="546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69ED933B-A7CD-470B-AE21-D4AB51555875}" type="slidenum">
              <a:rPr lang="en-US" b="0" smtClean="0">
                <a:solidFill>
                  <a:schemeClr val="bg1"/>
                </a:solidFill>
              </a:rPr>
              <a:t>‹#›</a:t>
            </a:fld>
            <a:endParaRPr lang="en-US" b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668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am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icture Placeholder 25">
            <a:extLst>
              <a:ext uri="{FF2B5EF4-FFF2-40B4-BE49-F238E27FC236}">
                <a16:creationId xmlns:a16="http://schemas.microsoft.com/office/drawing/2014/main" id="{2274C164-503B-E746-A155-849A9BC2406E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54268" y="2572883"/>
            <a:ext cx="2118245" cy="203721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1" name="Title 1">
            <a:extLst>
              <a:ext uri="{FF2B5EF4-FFF2-40B4-BE49-F238E27FC236}">
                <a16:creationId xmlns:a16="http://schemas.microsoft.com/office/drawing/2014/main" id="{E2F20AFE-B282-5146-B0D6-F2FC1B6D3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2" y="879063"/>
            <a:ext cx="6105953" cy="725292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F777D2F0-DE3F-8343-B97A-E7FA440532FD}"/>
              </a:ext>
            </a:extLst>
          </p:cNvPr>
          <p:cNvCxnSpPr>
            <a:cxnSpLocks/>
          </p:cNvCxnSpPr>
          <p:nvPr/>
        </p:nvCxnSpPr>
        <p:spPr>
          <a:xfrm>
            <a:off x="952500" y="1939108"/>
            <a:ext cx="213360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Picture Placeholder 25">
            <a:extLst>
              <a:ext uri="{FF2B5EF4-FFF2-40B4-BE49-F238E27FC236}">
                <a16:creationId xmlns:a16="http://schemas.microsoft.com/office/drawing/2014/main" id="{AF1B5ED8-33F6-FB44-AA92-F0D227BB310C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3658280" y="2572883"/>
            <a:ext cx="2118245" cy="203721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2" name="Text Placeholder 29">
            <a:extLst>
              <a:ext uri="{FF2B5EF4-FFF2-40B4-BE49-F238E27FC236}">
                <a16:creationId xmlns:a16="http://schemas.microsoft.com/office/drawing/2014/main" id="{0D824BDD-2D23-C943-8FE9-60B7B23B5E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52500" y="5393169"/>
            <a:ext cx="2133600" cy="369332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3" name="Text Placeholder 29">
            <a:extLst>
              <a:ext uri="{FF2B5EF4-FFF2-40B4-BE49-F238E27FC236}">
                <a16:creationId xmlns:a16="http://schemas.microsoft.com/office/drawing/2014/main" id="{2F3D441E-DFB1-084B-8192-C6CBECCA40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52500" y="4986745"/>
            <a:ext cx="2133600" cy="205837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4" name="Text Placeholder 29">
            <a:extLst>
              <a:ext uri="{FF2B5EF4-FFF2-40B4-BE49-F238E27FC236}">
                <a16:creationId xmlns:a16="http://schemas.microsoft.com/office/drawing/2014/main" id="{25797825-E7AE-2C41-A965-E6F0D70D974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63042" y="5393169"/>
            <a:ext cx="2128157" cy="369332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5" name="Text Placeholder 29">
            <a:extLst>
              <a:ext uri="{FF2B5EF4-FFF2-40B4-BE49-F238E27FC236}">
                <a16:creationId xmlns:a16="http://schemas.microsoft.com/office/drawing/2014/main" id="{63C1927C-E23B-204E-9F3A-2A67D2BF702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63042" y="4986745"/>
            <a:ext cx="2128157" cy="205837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6" name="Text Placeholder 29">
            <a:extLst>
              <a:ext uri="{FF2B5EF4-FFF2-40B4-BE49-F238E27FC236}">
                <a16:creationId xmlns:a16="http://schemas.microsoft.com/office/drawing/2014/main" id="{EC81F0F5-C204-7248-A336-A655814A8A3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367054" y="5393169"/>
            <a:ext cx="2129245" cy="369332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7" name="Text Placeholder 29">
            <a:extLst>
              <a:ext uri="{FF2B5EF4-FFF2-40B4-BE49-F238E27FC236}">
                <a16:creationId xmlns:a16="http://schemas.microsoft.com/office/drawing/2014/main" id="{C9FEF82E-4E9C-8343-9D36-C4A00D7137CC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6367054" y="4986745"/>
            <a:ext cx="2129245" cy="205837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8" name="Text Placeholder 29">
            <a:extLst>
              <a:ext uri="{FF2B5EF4-FFF2-40B4-BE49-F238E27FC236}">
                <a16:creationId xmlns:a16="http://schemas.microsoft.com/office/drawing/2014/main" id="{F8AF6664-A005-7A42-9AEF-C5AA5603E49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110254" y="5393169"/>
            <a:ext cx="2129245" cy="369332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9" name="Text Placeholder 29">
            <a:extLst>
              <a:ext uri="{FF2B5EF4-FFF2-40B4-BE49-F238E27FC236}">
                <a16:creationId xmlns:a16="http://schemas.microsoft.com/office/drawing/2014/main" id="{5F6C1E52-E2B6-5F45-A863-5BB35ABAFCD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9110254" y="4986745"/>
            <a:ext cx="2129245" cy="205837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FD0B2D5-B3C2-D847-A220-86CB6A37E418}"/>
              </a:ext>
            </a:extLst>
          </p:cNvPr>
          <p:cNvGrpSpPr>
            <a:grpSpLocks noChangeAspect="1"/>
          </p:cNvGrpSpPr>
          <p:nvPr/>
        </p:nvGrpSpPr>
        <p:grpSpPr>
          <a:xfrm>
            <a:off x="7661667" y="0"/>
            <a:ext cx="4530333" cy="2514600"/>
            <a:chOff x="5612972" y="1"/>
            <a:chExt cx="6615961" cy="3672246"/>
          </a:xfrm>
        </p:grpSpPr>
        <p:sp>
          <p:nvSpPr>
            <p:cNvPr id="28" name="AutoShape 24">
              <a:extLst>
                <a:ext uri="{FF2B5EF4-FFF2-40B4-BE49-F238E27FC236}">
                  <a16:creationId xmlns:a16="http://schemas.microsoft.com/office/drawing/2014/main" id="{A7FD25A4-760F-814C-915F-DD6E89CA3A40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rgbClr val="1B43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endParaRPr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A0CC8369-E81F-D447-87D8-1AF0C58EAC07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rgbClr val="F18C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endParaRPr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C41CA81E-EF54-D048-8775-CD4AB37A7DF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rgbClr val="1B43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endParaRPr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D95A4B85-923E-B641-B239-2A1999AB294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rgbClr val="A22844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endParaRPr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501386DC-76EB-F34E-AD0E-22957D3B38D5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rgbClr val="F18C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endParaRPr>
            </a:p>
          </p:txBody>
        </p:sp>
      </p:grpSp>
      <p:sp>
        <p:nvSpPr>
          <p:cNvPr id="66" name="Picture Placeholder 25">
            <a:extLst>
              <a:ext uri="{FF2B5EF4-FFF2-40B4-BE49-F238E27FC236}">
                <a16:creationId xmlns:a16="http://schemas.microsoft.com/office/drawing/2014/main" id="{2D21D633-C51E-E94E-BAE3-96F52F76E496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6362292" y="2572883"/>
            <a:ext cx="2118245" cy="203721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9" name="Picture Placeholder 25">
            <a:extLst>
              <a:ext uri="{FF2B5EF4-FFF2-40B4-BE49-F238E27FC236}">
                <a16:creationId xmlns:a16="http://schemas.microsoft.com/office/drawing/2014/main" id="{639EFA5A-9C69-DF4D-81B7-FA1F8CCCF934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9112023" y="2572883"/>
            <a:ext cx="2118245" cy="203721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7E8AC3B-D55D-D32C-4F59-53D251B792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8838" y="6387709"/>
            <a:ext cx="977463" cy="31501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3320A07-CE6F-59FE-042B-27991135E66D}"/>
              </a:ext>
            </a:extLst>
          </p:cNvPr>
          <p:cNvSpPr txBox="1"/>
          <p:nvPr/>
        </p:nvSpPr>
        <p:spPr>
          <a:xfrm>
            <a:off x="60325" y="6389579"/>
            <a:ext cx="546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69ED933B-A7CD-470B-AE21-D4AB51555875}" type="slidenum">
              <a:rPr lang="en-US" b="0" smtClean="0">
                <a:solidFill>
                  <a:schemeClr val="bg1"/>
                </a:solidFill>
              </a:rPr>
              <a:t>‹#›</a:t>
            </a:fld>
            <a:endParaRPr lang="en-US" b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1081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4008">
          <p15:clr>
            <a:srgbClr val="FBAE40"/>
          </p15:clr>
        </p15:guide>
        <p15:guide id="5" pos="1944">
          <p15:clr>
            <a:srgbClr val="FBAE40"/>
          </p15:clr>
        </p15:guide>
        <p15:guide id="6" pos="3648">
          <p15:clr>
            <a:srgbClr val="FBAE40"/>
          </p15:clr>
        </p15:guide>
        <p15:guide id="7" orient="horz" pos="1392">
          <p15:clr>
            <a:srgbClr val="FBAE40"/>
          </p15:clr>
        </p15:guide>
        <p15:guide id="8" orient="horz" pos="552">
          <p15:clr>
            <a:srgbClr val="FBAE40"/>
          </p15:clr>
        </p15:guide>
        <p15:guide id="9" orient="horz" pos="1224">
          <p15:clr>
            <a:srgbClr val="FBAE40"/>
          </p15:clr>
        </p15:guide>
        <p15:guide id="10" pos="5352">
          <p15:clr>
            <a:srgbClr val="FBAE40"/>
          </p15:clr>
        </p15:guide>
        <p15:guide id="11" pos="5736">
          <p15:clr>
            <a:srgbClr val="FBAE40"/>
          </p15:clr>
        </p15:guide>
        <p15:guide id="12" orient="horz" pos="2904">
          <p15:clr>
            <a:srgbClr val="FBAE40"/>
          </p15:clr>
        </p15:guide>
        <p15:guide id="13" orient="horz" pos="1608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75992517-0394-6B43-B15D-2A86A34512F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952500" y="1939108"/>
            <a:ext cx="10352810" cy="411070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819255D-5501-9FF8-1E03-5C2A341654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8838" y="6387709"/>
            <a:ext cx="977463" cy="31501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0AD0618-888B-9736-6D44-64A21D6D860A}"/>
              </a:ext>
            </a:extLst>
          </p:cNvPr>
          <p:cNvSpPr txBox="1"/>
          <p:nvPr/>
        </p:nvSpPr>
        <p:spPr>
          <a:xfrm>
            <a:off x="60325" y="6389579"/>
            <a:ext cx="546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69ED933B-A7CD-470B-AE21-D4AB51555875}" type="slidenum">
              <a:rPr lang="en-US" b="0" smtClean="0">
                <a:solidFill>
                  <a:schemeClr val="bg1"/>
                </a:solidFill>
              </a:rPr>
              <a:t>‹#›</a:t>
            </a:fld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ED2D97F-B032-2B30-D87A-D7D8604ECD86}"/>
              </a:ext>
            </a:extLst>
          </p:cNvPr>
          <p:cNvSpPr/>
          <p:nvPr/>
        </p:nvSpPr>
        <p:spPr>
          <a:xfrm>
            <a:off x="964023" y="1526283"/>
            <a:ext cx="1680347" cy="74926"/>
          </a:xfrm>
          <a:prstGeom prst="rect">
            <a:avLst/>
          </a:prstGeom>
          <a:gradFill flip="none" rotWithShape="1">
            <a:gsLst>
              <a:gs pos="0">
                <a:srgbClr val="003595">
                  <a:shade val="30000"/>
                  <a:satMod val="115000"/>
                </a:srgbClr>
              </a:gs>
              <a:gs pos="35000">
                <a:srgbClr val="003595">
                  <a:shade val="67500"/>
                  <a:satMod val="115000"/>
                </a:srgbClr>
              </a:gs>
              <a:gs pos="100000">
                <a:srgbClr val="223F8E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Dem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77857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3BB326F-ECEA-3E11-2F57-D89D48F1BF76}"/>
              </a:ext>
            </a:extLst>
          </p:cNvPr>
          <p:cNvSpPr/>
          <p:nvPr/>
        </p:nvSpPr>
        <p:spPr>
          <a:xfrm>
            <a:off x="0" y="0"/>
            <a:ext cx="5369673" cy="6858000"/>
          </a:xfrm>
          <a:prstGeom prst="rect">
            <a:avLst/>
          </a:prstGeom>
          <a:gradFill flip="none" rotWithShape="1">
            <a:gsLst>
              <a:gs pos="0">
                <a:srgbClr val="1B4388">
                  <a:shade val="30000"/>
                  <a:satMod val="115000"/>
                </a:srgbClr>
              </a:gs>
              <a:gs pos="50000">
                <a:srgbClr val="1B4388">
                  <a:shade val="67500"/>
                  <a:satMod val="115000"/>
                </a:srgbClr>
              </a:gs>
              <a:gs pos="100000">
                <a:schemeClr val="accent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D302E539-34AB-3C1A-A081-DD2544D57507}"/>
              </a:ext>
            </a:extLst>
          </p:cNvPr>
          <p:cNvSpPr/>
          <p:nvPr/>
        </p:nvSpPr>
        <p:spPr>
          <a:xfrm>
            <a:off x="5369672" y="1"/>
            <a:ext cx="3918883" cy="6858000"/>
          </a:xfrm>
          <a:prstGeom prst="rtTriangle">
            <a:avLst/>
          </a:prstGeom>
          <a:solidFill>
            <a:srgbClr val="0622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8" name="Title 14">
            <a:extLst>
              <a:ext uri="{FF2B5EF4-FFF2-40B4-BE49-F238E27FC236}">
                <a16:creationId xmlns:a16="http://schemas.microsoft.com/office/drawing/2014/main" id="{5F2B97BA-91F1-3E36-B4A2-8280BF574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617" y="3205174"/>
            <a:ext cx="4684990" cy="826999"/>
          </a:xfrm>
        </p:spPr>
        <p:txBody>
          <a:bodyPr>
            <a:normAutofit fontScale="90000"/>
          </a:bodyPr>
          <a:lstStyle/>
          <a:p>
            <a:r>
              <a:rPr lang="en-US">
                <a:solidFill>
                  <a:schemeClr val="tx1"/>
                </a:solidFill>
              </a:rPr>
              <a:t>Click to edit Master title style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9917F45-5807-DA4F-672E-89E6110A77ED}"/>
              </a:ext>
            </a:extLst>
          </p:cNvPr>
          <p:cNvSpPr txBox="1"/>
          <p:nvPr/>
        </p:nvSpPr>
        <p:spPr>
          <a:xfrm>
            <a:off x="60325" y="6389579"/>
            <a:ext cx="546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69ED933B-A7CD-470B-AE21-D4AB51555875}" type="slidenum">
              <a:rPr lang="en-US" b="0" smtClean="0">
                <a:solidFill>
                  <a:schemeClr val="tx1"/>
                </a:solidFill>
              </a:rPr>
              <a:t>‹#›</a:t>
            </a:fld>
            <a:endParaRPr lang="en-US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955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Ch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B456A72-4790-752A-3C6B-C9F1AE242EBB}"/>
              </a:ext>
            </a:extLst>
          </p:cNvPr>
          <p:cNvSpPr/>
          <p:nvPr/>
        </p:nvSpPr>
        <p:spPr>
          <a:xfrm>
            <a:off x="0" y="2339"/>
            <a:ext cx="12192000" cy="839888"/>
          </a:xfrm>
          <a:prstGeom prst="rect">
            <a:avLst/>
          </a:prstGeom>
          <a:gradFill flip="none" rotWithShape="1">
            <a:gsLst>
              <a:gs pos="0">
                <a:srgbClr val="003595">
                  <a:shade val="30000"/>
                  <a:satMod val="115000"/>
                </a:srgbClr>
              </a:gs>
              <a:gs pos="35000">
                <a:srgbClr val="003595">
                  <a:shade val="67500"/>
                  <a:satMod val="115000"/>
                </a:srgbClr>
              </a:gs>
              <a:gs pos="100000">
                <a:srgbClr val="223F8E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593" y="243384"/>
            <a:ext cx="10901933" cy="357798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2400" b="1" i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4B7C244-11B9-EF5C-0843-7D44C38778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8838" y="6387709"/>
            <a:ext cx="977463" cy="315017"/>
          </a:xfrm>
          <a:prstGeom prst="rect">
            <a:avLst/>
          </a:prstGeom>
        </p:spPr>
      </p:pic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2C535B4-0880-251D-639F-88518BF9803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8593" y="990618"/>
            <a:ext cx="10847408" cy="4884224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262" b="0"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defRPr>
            </a:lvl1pPr>
            <a:lvl2pPr marL="585906" indent="-225349">
              <a:buFont typeface="Arial" panose="020B0604020202020204" pitchFamily="34" charset="0"/>
              <a:buChar char="•"/>
              <a:defRPr sz="1262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946463" indent="-225349">
              <a:buFont typeface="Arial" panose="020B0604020202020204" pitchFamily="34" charset="0"/>
              <a:buChar char="•"/>
              <a:defRPr sz="1262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307021" indent="-225349">
              <a:buFont typeface="Arial" panose="020B0604020202020204" pitchFamily="34" charset="0"/>
              <a:buChar char="•"/>
              <a:defRPr sz="1262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667578" indent="-225349">
              <a:buFont typeface="Arial" panose="020B0604020202020204" pitchFamily="34" charset="0"/>
              <a:buChar char="•"/>
              <a:defRPr sz="1262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DA675B3-E052-B4E5-8616-6AC453FD70C8}"/>
              </a:ext>
            </a:extLst>
          </p:cNvPr>
          <p:cNvSpPr txBox="1"/>
          <p:nvPr/>
        </p:nvSpPr>
        <p:spPr>
          <a:xfrm>
            <a:off x="60325" y="6389579"/>
            <a:ext cx="546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69ED933B-A7CD-470B-AE21-D4AB51555875}" type="slidenum">
              <a:rPr lang="en-US" b="0" smtClean="0">
                <a:solidFill>
                  <a:schemeClr val="bg1"/>
                </a:solidFill>
              </a:rPr>
              <a:t>‹#›</a:t>
            </a:fld>
            <a:endParaRPr lang="en-US" b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0575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E4F7E94-E848-5830-F891-35A86CED0FA0}"/>
              </a:ext>
            </a:extLst>
          </p:cNvPr>
          <p:cNvSpPr/>
          <p:nvPr/>
        </p:nvSpPr>
        <p:spPr>
          <a:xfrm>
            <a:off x="0" y="2339"/>
            <a:ext cx="12192000" cy="839888"/>
          </a:xfrm>
          <a:prstGeom prst="rect">
            <a:avLst/>
          </a:prstGeom>
          <a:gradFill flip="none" rotWithShape="1">
            <a:gsLst>
              <a:gs pos="0">
                <a:srgbClr val="003595">
                  <a:shade val="30000"/>
                  <a:satMod val="115000"/>
                </a:srgbClr>
              </a:gs>
              <a:gs pos="35000">
                <a:srgbClr val="003595">
                  <a:shade val="67500"/>
                  <a:satMod val="115000"/>
                </a:srgbClr>
              </a:gs>
              <a:gs pos="100000">
                <a:srgbClr val="223F8E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328593" y="1564191"/>
            <a:ext cx="10847408" cy="477842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200" b="0"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defRPr>
            </a:lvl1pPr>
            <a:lvl2pPr marL="585906" indent="-225349">
              <a:buFont typeface="Arial" panose="020B0604020202020204" pitchFamily="34" charset="0"/>
              <a:buChar char="•"/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946463" indent="-225349">
              <a:buFont typeface="Arial" panose="020B0604020202020204" pitchFamily="34" charset="0"/>
              <a:buChar char="•"/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307021" indent="-225349">
              <a:buFont typeface="Arial" panose="020B0604020202020204" pitchFamily="34" charset="0"/>
              <a:buChar char="•"/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667578" indent="-225349">
              <a:buFont typeface="Arial" panose="020B0604020202020204" pitchFamily="34" charset="0"/>
              <a:buChar char="•"/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328591" y="203947"/>
            <a:ext cx="3355849" cy="15843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en-US" sz="800" b="1" kern="0" cap="all" spc="197" baseline="0">
                <a:solidFill>
                  <a:schemeClr val="accent1">
                    <a:lumMod val="40000"/>
                    <a:lumOff val="60000"/>
                  </a:schemeClr>
                </a:solidFill>
                <a:latin typeface="Franklin Gothic Demi" panose="020B0703020102020204" pitchFamily="34" charset="0"/>
                <a:ea typeface="Franklin Gothic Demi" panose="020B0703020102020204" pitchFamily="34" charset="0"/>
                <a:cs typeface="Segoe UI" panose="020B0502040204020203" pitchFamily="34" charset="0"/>
              </a:defRPr>
            </a:lvl1pPr>
          </a:lstStyle>
          <a:p>
            <a:pPr marL="180278" lvl="0" indent="-180278" eaLnBrk="0" hangingPunct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9E0A64-3341-4E6A-949B-C69E27AE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593" y="367370"/>
            <a:ext cx="10515600" cy="465425"/>
          </a:xfrm>
        </p:spPr>
        <p:txBody>
          <a:bodyPr>
            <a:normAutofit/>
          </a:bodyPr>
          <a:lstStyle>
            <a:lvl1pPr>
              <a:defRPr sz="2400" b="1">
                <a:solidFill>
                  <a:schemeClr val="tx1"/>
                </a:solidFill>
                <a:latin typeface="Franklin Gothic Demi" panose="020B0703020102020204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F230BE6-4EA3-47C2-9120-989F2E43E57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28591" y="922629"/>
            <a:ext cx="8981122" cy="54895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FEB1DC1-E230-3FCC-0D07-F2CE5406F7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8838" y="6387709"/>
            <a:ext cx="977463" cy="31501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EF86E8B-23C0-437C-0EA4-616C248FD8CC}"/>
              </a:ext>
            </a:extLst>
          </p:cNvPr>
          <p:cNvSpPr txBox="1"/>
          <p:nvPr/>
        </p:nvSpPr>
        <p:spPr>
          <a:xfrm>
            <a:off x="60325" y="6389579"/>
            <a:ext cx="546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69ED933B-A7CD-470B-AE21-D4AB51555875}" type="slidenum">
              <a:rPr lang="en-US" b="0" smtClean="0">
                <a:solidFill>
                  <a:schemeClr val="bg1"/>
                </a:solidFill>
              </a:rPr>
              <a:t>‹#›</a:t>
            </a:fld>
            <a:endParaRPr lang="en-US" b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133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E4F7E94-E848-5830-F891-35A86CED0FA0}"/>
              </a:ext>
            </a:extLst>
          </p:cNvPr>
          <p:cNvSpPr/>
          <p:nvPr/>
        </p:nvSpPr>
        <p:spPr>
          <a:xfrm>
            <a:off x="0" y="2339"/>
            <a:ext cx="12192000" cy="839888"/>
          </a:xfrm>
          <a:prstGeom prst="rect">
            <a:avLst/>
          </a:prstGeom>
          <a:gradFill flip="none" rotWithShape="1">
            <a:gsLst>
              <a:gs pos="0">
                <a:srgbClr val="003595">
                  <a:shade val="30000"/>
                  <a:satMod val="115000"/>
                </a:srgbClr>
              </a:gs>
              <a:gs pos="35000">
                <a:srgbClr val="003595">
                  <a:shade val="67500"/>
                  <a:satMod val="115000"/>
                </a:srgbClr>
              </a:gs>
              <a:gs pos="100000">
                <a:srgbClr val="223F8E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328593" y="1564191"/>
            <a:ext cx="10847408" cy="477842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200" b="0"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defRPr>
            </a:lvl1pPr>
            <a:lvl2pPr marL="585906" indent="-225349">
              <a:buFont typeface="Arial" panose="020B0604020202020204" pitchFamily="34" charset="0"/>
              <a:buChar char="•"/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946463" indent="-225349">
              <a:buFont typeface="Arial" panose="020B0604020202020204" pitchFamily="34" charset="0"/>
              <a:buChar char="•"/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307021" indent="-225349">
              <a:buFont typeface="Arial" panose="020B0604020202020204" pitchFamily="34" charset="0"/>
              <a:buChar char="•"/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667578" indent="-225349">
              <a:buFont typeface="Arial" panose="020B0604020202020204" pitchFamily="34" charset="0"/>
              <a:buChar char="•"/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328591" y="203947"/>
            <a:ext cx="3355849" cy="15843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en-US" sz="800" b="1" kern="0" cap="all" spc="197" baseline="0">
                <a:solidFill>
                  <a:schemeClr val="accent1">
                    <a:lumMod val="40000"/>
                    <a:lumOff val="60000"/>
                  </a:schemeClr>
                </a:solidFill>
                <a:latin typeface="Franklin Gothic Demi" panose="020B0703020102020204" pitchFamily="34" charset="0"/>
                <a:ea typeface="Franklin Gothic Demi" panose="020B0703020102020204" pitchFamily="34" charset="0"/>
                <a:cs typeface="Segoe UI" panose="020B0502040204020203" pitchFamily="34" charset="0"/>
              </a:defRPr>
            </a:lvl1pPr>
          </a:lstStyle>
          <a:p>
            <a:pPr marL="180278" lvl="0" indent="-180278" eaLnBrk="0" hangingPunct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9E0A64-3341-4E6A-949B-C69E27AE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593" y="367370"/>
            <a:ext cx="10515600" cy="465425"/>
          </a:xfrm>
        </p:spPr>
        <p:txBody>
          <a:bodyPr>
            <a:normAutofit/>
          </a:bodyPr>
          <a:lstStyle>
            <a:lvl1pPr>
              <a:defRPr sz="2400" b="1">
                <a:solidFill>
                  <a:schemeClr val="tx1"/>
                </a:solidFill>
                <a:latin typeface="Franklin Gothic Demi" panose="020B0703020102020204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F230BE6-4EA3-47C2-9120-989F2E43E57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28591" y="922629"/>
            <a:ext cx="8981122" cy="54895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F86E8B-23C0-437C-0EA4-616C248FD8CC}"/>
              </a:ext>
            </a:extLst>
          </p:cNvPr>
          <p:cNvSpPr txBox="1"/>
          <p:nvPr/>
        </p:nvSpPr>
        <p:spPr>
          <a:xfrm>
            <a:off x="60325" y="6389579"/>
            <a:ext cx="546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69ED933B-A7CD-470B-AE21-D4AB51555875}" type="slidenum">
              <a:rPr lang="en-US" b="0" smtClean="0">
                <a:solidFill>
                  <a:schemeClr val="bg1"/>
                </a:solidFill>
              </a:rPr>
              <a:t>‹#›</a:t>
            </a:fld>
            <a:endParaRPr lang="en-US" b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0034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7155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itle Placeholder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639180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 spc="100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7155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itle Placeholder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992120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>
              <a:latin typeface="+mn-lt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6A25C09-5620-14EE-4430-C491CBE0C5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9EF7D24-9F33-4DD3-9C1A-4741D9753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382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694" r:id="rId20"/>
    <p:sldLayoutId id="2147483695" r:id="rId21"/>
    <p:sldLayoutId id="2147483698" r:id="rId22"/>
  </p:sldLayoutIdLst>
  <p:transition>
    <p:fade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 spc="100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EB86D4FD-CA7F-354A-E538-B6FDCC1F9FC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/>
              <a:t>Template: START</a:t>
            </a:r>
          </a:p>
        </p:txBody>
      </p:sp>
      <p:sp>
        <p:nvSpPr>
          <p:cNvPr id="26" name="Title 25">
            <a:extLst>
              <a:ext uri="{FF2B5EF4-FFF2-40B4-BE49-F238E27FC236}">
                <a16:creationId xmlns:a16="http://schemas.microsoft.com/office/drawing/2014/main" id="{D482775F-C2DA-981D-391F-D35D71324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0">
            <a:normAutofit/>
          </a:bodyPr>
          <a:lstStyle/>
          <a:p>
            <a:r>
              <a:rPr lang="en-US"/>
              <a:t>Template: S</a:t>
            </a:r>
            <a:r>
              <a:rPr lang="en-US" sz="2400"/>
              <a:t>trategic </a:t>
            </a:r>
            <a:r>
              <a:rPr lang="en-US"/>
              <a:t>p</a:t>
            </a:r>
            <a:r>
              <a:rPr lang="en-US" sz="2400"/>
              <a:t>lanning t</a:t>
            </a:r>
            <a:r>
              <a:rPr lang="en-US"/>
              <a:t>racking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4E1246A-6D0B-3305-E1B1-1D0630D5C4B2}"/>
              </a:ext>
            </a:extLst>
          </p:cNvPr>
          <p:cNvGraphicFramePr>
            <a:graphicFrameLocks noGrp="1"/>
          </p:cNvGraphicFramePr>
          <p:nvPr/>
        </p:nvGraphicFramePr>
        <p:xfrm>
          <a:off x="496743" y="1049619"/>
          <a:ext cx="11212657" cy="2581454"/>
        </p:xfrm>
        <a:graphic>
          <a:graphicData uri="http://schemas.openxmlformats.org/drawingml/2006/table">
            <a:tbl>
              <a:tblPr firstRow="1" bandRow="1"/>
              <a:tblGrid>
                <a:gridCol w="16245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0000">
                  <a:extLst>
                    <a:ext uri="{9D8B030D-6E8A-4147-A177-3AD203B41FA5}">
                      <a16:colId xmlns:a16="http://schemas.microsoft.com/office/drawing/2014/main" val="4026474343"/>
                    </a:ext>
                  </a:extLst>
                </a:gridCol>
                <a:gridCol w="1198283">
                  <a:extLst>
                    <a:ext uri="{9D8B030D-6E8A-4147-A177-3AD203B41FA5}">
                      <a16:colId xmlns:a16="http://schemas.microsoft.com/office/drawing/2014/main" val="1960068568"/>
                    </a:ext>
                  </a:extLst>
                </a:gridCol>
                <a:gridCol w="1149057">
                  <a:extLst>
                    <a:ext uri="{9D8B030D-6E8A-4147-A177-3AD203B41FA5}">
                      <a16:colId xmlns:a16="http://schemas.microsoft.com/office/drawing/2014/main" val="3851961041"/>
                    </a:ext>
                  </a:extLst>
                </a:gridCol>
                <a:gridCol w="1035882">
                  <a:extLst>
                    <a:ext uri="{9D8B030D-6E8A-4147-A177-3AD203B41FA5}">
                      <a16:colId xmlns:a16="http://schemas.microsoft.com/office/drawing/2014/main" val="3649021887"/>
                    </a:ext>
                  </a:extLst>
                </a:gridCol>
                <a:gridCol w="4104906">
                  <a:extLst>
                    <a:ext uri="{9D8B030D-6E8A-4147-A177-3AD203B41FA5}">
                      <a16:colId xmlns:a16="http://schemas.microsoft.com/office/drawing/2014/main" val="1069341457"/>
                    </a:ext>
                  </a:extLst>
                </a:gridCol>
              </a:tblGrid>
              <a:tr h="2743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9pPr>
                    </a:lstStyle>
                    <a:p>
                      <a:pPr algn="ctr"/>
                      <a:r>
                        <a:rPr lang="en-US" sz="1100" b="1" kern="120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Goal</a:t>
                      </a:r>
                    </a:p>
                  </a:txBody>
                  <a:tcPr marT="25807" marB="2580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Action Item</a:t>
                      </a:r>
                    </a:p>
                  </a:txBody>
                  <a:tcPr marT="25807" marB="2580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Action Owner</a:t>
                      </a:r>
                    </a:p>
                  </a:txBody>
                  <a:tcPr marT="25807" marB="2580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9pPr>
                    </a:lstStyle>
                    <a:p>
                      <a:pPr algn="ctr"/>
                      <a:r>
                        <a:rPr lang="en-US" sz="1100" b="1" kern="120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Status</a:t>
                      </a:r>
                    </a:p>
                  </a:txBody>
                  <a:tcPr marT="25807" marB="2580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Completion Date</a:t>
                      </a:r>
                    </a:p>
                  </a:txBody>
                  <a:tcPr marT="25807" marB="2580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Context</a:t>
                      </a:r>
                    </a:p>
                  </a:txBody>
                  <a:tcPr marT="25807" marB="2580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 row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Goal One Statement</a:t>
                      </a:r>
                    </a:p>
                  </a:txBody>
                  <a:tcPr marT="15485" marB="15485" anchor="ctr">
                    <a:lnL w="1270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Action item 1 </a:t>
                      </a:r>
                    </a:p>
                  </a:txBody>
                  <a:tcPr marT="15485" marB="15485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Committee 1 </a:t>
                      </a:r>
                    </a:p>
                  </a:txBody>
                  <a:tcPr marT="15485" marB="15485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Complete</a:t>
                      </a:r>
                    </a:p>
                  </a:txBody>
                  <a:tcPr marT="15485" marB="15485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7/1/2024</a:t>
                      </a:r>
                    </a:p>
                  </a:txBody>
                  <a:tcPr marT="15485" marB="15485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kern="1200" baseline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Details on status, decisions, risks, or factor impacting action item. </a:t>
                      </a:r>
                    </a:p>
                  </a:txBody>
                  <a:tcPr marT="15485" marB="15485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1004260"/>
                  </a:ext>
                </a:extLst>
              </a:tr>
              <a:tr h="274320"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Magazine versioning</a:t>
                      </a:r>
                    </a:p>
                  </a:txBody>
                  <a:tcPr marT="15485" marB="15485" anchor="ctr">
                    <a:lnL w="1270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000" kern="1200" baseline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T="15485" marB="15485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000" kern="1200" baseline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T="15485" marB="15485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000" kern="1200" baseline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T="15485" marB="15485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000" kern="1200" baseline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T="15485" marB="15485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000" kern="1200" baseline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T="15485" marB="15485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4616267"/>
                  </a:ext>
                </a:extLst>
              </a:tr>
              <a:tr h="274320"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Small-scale marketing packages (e.g., Legal)</a:t>
                      </a:r>
                    </a:p>
                  </a:txBody>
                  <a:tcPr marT="15485" marB="15485" anchor="ctr">
                    <a:lnL w="1270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000" kern="1200" baseline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T="15485" marB="15485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000" kern="1200" baseline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T="15485" marB="15485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000" kern="1200" baseline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T="15485" marB="15485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000" kern="1200" baseline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T="15485" marB="15485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000" kern="1200" baseline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T="15485" marB="15485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4984442"/>
                  </a:ext>
                </a:extLst>
              </a:tr>
              <a:tr h="274320"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Template-based HTML design</a:t>
                      </a:r>
                    </a:p>
                  </a:txBody>
                  <a:tcPr marT="15485" marB="15485" anchor="ctr">
                    <a:lnL w="1270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000" kern="1200" baseline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T="15485" marB="15485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000" kern="1200" baseline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T="15485" marB="15485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000" kern="1200" baseline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T="15485" marB="15485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000" kern="1200" baseline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T="15485" marB="15485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000" kern="1200" baseline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T="15485" marB="15485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1275536"/>
                  </a:ext>
                </a:extLst>
              </a:tr>
              <a:tr h="274320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000" kern="1200" baseline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T="15485" marB="15485" anchor="ctr">
                    <a:lnL w="1270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000" kern="1200" baseline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T="15485" marB="15485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000" kern="1200" baseline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T="15485" marB="15485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000" kern="1200" baseline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T="15485" marB="15485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000" kern="1200" baseline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T="15485" marB="15485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000" kern="1200" baseline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T="15485" marB="15485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448654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000" kern="1200" baseline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T="15485" marB="15485" anchor="ctr">
                    <a:lnL w="1270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000" kern="1200" baseline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T="15485" marB="15485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000" kern="1200" baseline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T="15485" marB="15485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000" kern="1200" baseline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T="15485" marB="15485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000" kern="1200" baseline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T="15485" marB="15485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000" kern="1200" baseline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T="15485" marB="15485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6428370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000" kern="1200" baseline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T="15485" marB="15485" anchor="ctr">
                    <a:lnL w="1270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000" kern="1200" baseline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T="15485" marB="15485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000" kern="1200" baseline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T="15485" marB="15485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000" kern="1200" baseline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T="15485" marB="15485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000" kern="1200" baseline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T="15485" marB="15485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000" kern="1200" baseline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T="15485" marB="15485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1165070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000" kern="1200" baseline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T="15485" marB="15485" anchor="ctr">
                    <a:lnL w="1270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000" kern="1200" baseline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T="15485" marB="15485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000" kern="1200" baseline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T="15485" marB="15485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000" kern="1200" baseline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T="15485" marB="15485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000" kern="1200" baseline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T="15485" marB="15485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000" kern="1200" baseline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T="15485" marB="15485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9298723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7EF74C9-013B-2B73-5238-B27FE3B1D742}"/>
              </a:ext>
            </a:extLst>
          </p:cNvPr>
          <p:cNvGraphicFramePr>
            <a:graphicFrameLocks noGrp="1"/>
          </p:cNvGraphicFramePr>
          <p:nvPr/>
        </p:nvGraphicFramePr>
        <p:xfrm>
          <a:off x="496744" y="3759004"/>
          <a:ext cx="11212656" cy="2581454"/>
        </p:xfrm>
        <a:graphic>
          <a:graphicData uri="http://schemas.openxmlformats.org/drawingml/2006/table">
            <a:tbl>
              <a:tblPr firstRow="1" bandRow="1"/>
              <a:tblGrid>
                <a:gridCol w="16116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34599">
                  <a:extLst>
                    <a:ext uri="{9D8B030D-6E8A-4147-A177-3AD203B41FA5}">
                      <a16:colId xmlns:a16="http://schemas.microsoft.com/office/drawing/2014/main" val="4026474343"/>
                    </a:ext>
                  </a:extLst>
                </a:gridCol>
                <a:gridCol w="1020754">
                  <a:extLst>
                    <a:ext uri="{9D8B030D-6E8A-4147-A177-3AD203B41FA5}">
                      <a16:colId xmlns:a16="http://schemas.microsoft.com/office/drawing/2014/main" val="3851961041"/>
                    </a:ext>
                  </a:extLst>
                </a:gridCol>
                <a:gridCol w="1246116">
                  <a:extLst>
                    <a:ext uri="{9D8B030D-6E8A-4147-A177-3AD203B41FA5}">
                      <a16:colId xmlns:a16="http://schemas.microsoft.com/office/drawing/2014/main" val="3649021887"/>
                    </a:ext>
                  </a:extLst>
                </a:gridCol>
                <a:gridCol w="4099499">
                  <a:extLst>
                    <a:ext uri="{9D8B030D-6E8A-4147-A177-3AD203B41FA5}">
                      <a16:colId xmlns:a16="http://schemas.microsoft.com/office/drawing/2014/main" val="1069341457"/>
                    </a:ext>
                  </a:extLst>
                </a:gridCol>
              </a:tblGrid>
              <a:tr h="2743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9pPr>
                    </a:lstStyle>
                    <a:p>
                      <a:pPr algn="ctr"/>
                      <a:r>
                        <a:rPr lang="en-US" sz="1100" b="1" kern="120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Goal</a:t>
                      </a:r>
                    </a:p>
                  </a:txBody>
                  <a:tcPr marT="25807" marB="2580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Measure Description</a:t>
                      </a:r>
                    </a:p>
                  </a:txBody>
                  <a:tcPr marT="25807" marB="2580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9pPr>
                    </a:lstStyle>
                    <a:p>
                      <a:pPr algn="ctr"/>
                      <a:r>
                        <a:rPr lang="en-US" sz="1100" b="1" kern="120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Previous Measure </a:t>
                      </a:r>
                    </a:p>
                  </a:txBody>
                  <a:tcPr marT="25807" marB="2580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Current Measure </a:t>
                      </a:r>
                    </a:p>
                  </a:txBody>
                  <a:tcPr marT="25807" marB="2580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Context</a:t>
                      </a:r>
                    </a:p>
                  </a:txBody>
                  <a:tcPr marT="25807" marB="2580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64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Goal One Statement</a:t>
                      </a:r>
                    </a:p>
                  </a:txBody>
                  <a:tcPr marT="15485" marB="15485" anchor="ctr">
                    <a:lnL w="1270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Measure 1 </a:t>
                      </a:r>
                    </a:p>
                  </a:txBody>
                  <a:tcPr marT="15485" marB="15485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000" kern="1200" baseline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T="15485" marB="15485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000" kern="1200" baseline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T="15485" marB="15485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kern="1200" baseline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Detail on measure changes and key driver impacting measure. </a:t>
                      </a:r>
                    </a:p>
                  </a:txBody>
                  <a:tcPr marT="15485" marB="15485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1004260"/>
                  </a:ext>
                </a:extLst>
              </a:tr>
              <a:tr h="548640"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Magazine versioning</a:t>
                      </a:r>
                    </a:p>
                  </a:txBody>
                  <a:tcPr marT="15485" marB="15485" anchor="ctr">
                    <a:lnL w="1270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000" kern="1200" baseline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T="15485" marB="15485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Open Sans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000" kern="1200" baseline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T="15485" marB="15485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000" kern="1200" baseline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T="15485" marB="15485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000" kern="1200" baseline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T="15485" marB="15485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4616267"/>
                  </a:ext>
                </a:extLst>
              </a:tr>
              <a:tr h="54864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000" kern="1200" baseline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T="15485" marB="15485" anchor="ctr">
                    <a:lnL w="1270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000" kern="1200" baseline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T="15485" marB="15485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000" kern="1200" baseline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T="15485" marB="15485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000" kern="1200" baseline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T="15485" marB="15485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000" kern="1200" baseline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T="15485" marB="15485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075252"/>
                  </a:ext>
                </a:extLst>
              </a:tr>
              <a:tr h="54864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000" kern="1200" baseline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T="15485" marB="15485" anchor="ctr">
                    <a:lnL w="1270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000" kern="1200" baseline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T="15485" marB="15485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000" kern="1200" baseline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T="15485" marB="15485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000" kern="1200" baseline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T="15485" marB="15485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000" kern="1200" baseline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T="15485" marB="15485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3066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708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71A4405-28DF-6581-5190-2F4056F52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0">
            <a:normAutofit/>
          </a:bodyPr>
          <a:lstStyle/>
          <a:p>
            <a:r>
              <a:rPr lang="en-US"/>
              <a:t>Template: partnership charter </a:t>
            </a:r>
            <a:r>
              <a:rPr lang="en-US" i="1"/>
              <a:t>(1 of 2)</a:t>
            </a:r>
            <a:endParaRPr lang="en-US"/>
          </a:p>
        </p:txBody>
      </p:sp>
      <p:sp>
        <p:nvSpPr>
          <p:cNvPr id="2" name="Text Placeholder 26">
            <a:extLst>
              <a:ext uri="{FF2B5EF4-FFF2-40B4-BE49-F238E27FC236}">
                <a16:creationId xmlns:a16="http://schemas.microsoft.com/office/drawing/2014/main" id="{A0BE7F92-983D-9539-7E22-31253B73AD0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28613" y="203200"/>
            <a:ext cx="4198563" cy="164170"/>
          </a:xfrm>
        </p:spPr>
        <p:txBody>
          <a:bodyPr/>
          <a:lstStyle/>
          <a:p>
            <a:r>
              <a:rPr lang="en-US"/>
              <a:t>Template: BUILD</a:t>
            </a:r>
          </a:p>
        </p:txBody>
      </p:sp>
      <p:graphicFrame>
        <p:nvGraphicFramePr>
          <p:cNvPr id="20" name="Table 14">
            <a:extLst>
              <a:ext uri="{FF2B5EF4-FFF2-40B4-BE49-F238E27FC236}">
                <a16:creationId xmlns:a16="http://schemas.microsoft.com/office/drawing/2014/main" id="{886D209C-D31D-433A-2CFD-8D7B135B43FB}"/>
              </a:ext>
            </a:extLst>
          </p:cNvPr>
          <p:cNvGraphicFramePr>
            <a:graphicFrameLocks noGrp="1"/>
          </p:cNvGraphicFramePr>
          <p:nvPr/>
        </p:nvGraphicFramePr>
        <p:xfrm>
          <a:off x="378435" y="996965"/>
          <a:ext cx="11260720" cy="51829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5887">
                  <a:extLst>
                    <a:ext uri="{9D8B030D-6E8A-4147-A177-3AD203B41FA5}">
                      <a16:colId xmlns:a16="http://schemas.microsoft.com/office/drawing/2014/main" val="3752536513"/>
                    </a:ext>
                  </a:extLst>
                </a:gridCol>
                <a:gridCol w="9674833">
                  <a:extLst>
                    <a:ext uri="{9D8B030D-6E8A-4147-A177-3AD203B41FA5}">
                      <a16:colId xmlns:a16="http://schemas.microsoft.com/office/drawing/2014/main" val="1338334593"/>
                    </a:ext>
                  </a:extLst>
                </a:gridCol>
              </a:tblGrid>
              <a:tr h="414843">
                <a:tc gridSpan="2">
                  <a:txBody>
                    <a:bodyPr/>
                    <a:lstStyle/>
                    <a:p>
                      <a:r>
                        <a:rPr lang="en-US" sz="140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Organization Purpose, Scope, and Goals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2594589"/>
                  </a:ext>
                </a:extLst>
              </a:tr>
              <a:tr h="17353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Verdana" panose="020B0604030504040204" pitchFamily="34" charset="0"/>
                          <a:cs typeface="Segoe UI" panose="020B0502040204020203" pitchFamily="34" charset="0"/>
                        </a:rPr>
                        <a:t>PURPOSE OF ORGANIZATION:</a:t>
                      </a:r>
                      <a:endParaRPr lang="en-US" sz="120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Segoe UI" panose="020B0502040204020203" pitchFamily="34" charset="0"/>
                          <a:ea typeface="Verdana" panose="020B0604030504040204" pitchFamily="34" charset="0"/>
                          <a:cs typeface="Segoe UI" panose="020B0502040204020203" pitchFamily="34" charset="0"/>
                        </a:rPr>
                        <a:t> </a:t>
                      </a:r>
                      <a:endParaRPr lang="en-US" sz="120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3292291"/>
                  </a:ext>
                </a:extLst>
              </a:tr>
              <a:tr h="195423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Verdana" panose="020B0604030504040204" pitchFamily="34" charset="0"/>
                          <a:cs typeface="Segoe UI" panose="020B0502040204020203" pitchFamily="34" charset="0"/>
                        </a:rPr>
                        <a:t>GOAL(S):</a:t>
                      </a:r>
                      <a:endParaRPr lang="en-US" sz="120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120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88843328"/>
                  </a:ext>
                </a:extLst>
              </a:tr>
              <a:tr h="107852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Verdana" panose="020B0604030504040204" pitchFamily="34" charset="0"/>
                          <a:cs typeface="Segoe UI" panose="020B0502040204020203" pitchFamily="34" charset="0"/>
                        </a:rPr>
                        <a:t>DELIVERABLE(S):</a:t>
                      </a:r>
                      <a:endParaRPr lang="en-US" sz="120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1200" kern="120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6012100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8F73624-46BB-9244-71C7-021E8B09D61B}"/>
              </a:ext>
            </a:extLst>
          </p:cNvPr>
          <p:cNvSpPr txBox="1"/>
          <p:nvPr/>
        </p:nvSpPr>
        <p:spPr>
          <a:xfrm>
            <a:off x="6653996" y="6515211"/>
            <a:ext cx="609696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Used with permission from the Blue Ridge Partnership for Health Science Careers. 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1117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71A4405-28DF-6581-5190-2F4056F52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0">
            <a:normAutofit/>
          </a:bodyPr>
          <a:lstStyle/>
          <a:p>
            <a:r>
              <a:rPr lang="en-US"/>
              <a:t>Template: partnership charter </a:t>
            </a:r>
            <a:r>
              <a:rPr lang="en-US" i="1"/>
              <a:t>(2 of 2)</a:t>
            </a:r>
            <a:endParaRPr lang="en-US"/>
          </a:p>
        </p:txBody>
      </p:sp>
      <p:sp>
        <p:nvSpPr>
          <p:cNvPr id="2" name="Text Placeholder 26">
            <a:extLst>
              <a:ext uri="{FF2B5EF4-FFF2-40B4-BE49-F238E27FC236}">
                <a16:creationId xmlns:a16="http://schemas.microsoft.com/office/drawing/2014/main" id="{A0BE7F92-983D-9539-7E22-31253B73AD0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28613" y="203200"/>
            <a:ext cx="4198563" cy="164170"/>
          </a:xfrm>
        </p:spPr>
        <p:txBody>
          <a:bodyPr/>
          <a:lstStyle/>
          <a:p>
            <a:r>
              <a:rPr lang="en-US"/>
              <a:t>Template: BUILD</a:t>
            </a:r>
          </a:p>
        </p:txBody>
      </p:sp>
      <p:graphicFrame>
        <p:nvGraphicFramePr>
          <p:cNvPr id="3" name="Table 14">
            <a:extLst>
              <a:ext uri="{FF2B5EF4-FFF2-40B4-BE49-F238E27FC236}">
                <a16:creationId xmlns:a16="http://schemas.microsoft.com/office/drawing/2014/main" id="{60D60168-CA0B-70A6-5E6D-6CABC6AC17C2}"/>
              </a:ext>
            </a:extLst>
          </p:cNvPr>
          <p:cNvGraphicFramePr>
            <a:graphicFrameLocks noGrp="1"/>
          </p:cNvGraphicFramePr>
          <p:nvPr/>
        </p:nvGraphicFramePr>
        <p:xfrm>
          <a:off x="429115" y="996965"/>
          <a:ext cx="11217970" cy="51389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3618">
                  <a:extLst>
                    <a:ext uri="{9D8B030D-6E8A-4147-A177-3AD203B41FA5}">
                      <a16:colId xmlns:a16="http://schemas.microsoft.com/office/drawing/2014/main" val="3752536513"/>
                    </a:ext>
                  </a:extLst>
                </a:gridCol>
                <a:gridCol w="9674352">
                  <a:extLst>
                    <a:ext uri="{9D8B030D-6E8A-4147-A177-3AD203B41FA5}">
                      <a16:colId xmlns:a16="http://schemas.microsoft.com/office/drawing/2014/main" val="1338334593"/>
                    </a:ext>
                  </a:extLst>
                </a:gridCol>
              </a:tblGrid>
              <a:tr h="411480">
                <a:tc gridSpan="2">
                  <a:txBody>
                    <a:bodyPr/>
                    <a:lstStyle/>
                    <a:p>
                      <a:r>
                        <a:rPr lang="en-US" sz="140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Board Structure and Responsibilities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2594589"/>
                  </a:ext>
                </a:extLst>
              </a:tr>
              <a:tr h="121790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BOARD MEMBERS:</a:t>
                      </a:r>
                      <a:endParaRPr lang="en-US" sz="120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20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48094142"/>
                  </a:ext>
                </a:extLst>
              </a:tr>
              <a:tr h="43083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REPORTING HIERARCHY:</a:t>
                      </a:r>
                      <a:endParaRPr lang="en-US" sz="120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20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18557603"/>
                  </a:ext>
                </a:extLst>
              </a:tr>
              <a:tr h="20718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TERM LENGTH:</a:t>
                      </a:r>
                      <a:endParaRPr lang="en-US" sz="120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20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62177472"/>
                  </a:ext>
                </a:extLst>
              </a:tr>
              <a:tr h="43083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MEETING CADENCE:</a:t>
                      </a:r>
                      <a:endParaRPr lang="en-US" sz="120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20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81974432"/>
                  </a:ext>
                </a:extLst>
              </a:tr>
              <a:tr h="244066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RESPONSIBILITIES OF BOARD MEMBERS:</a:t>
                      </a:r>
                      <a:endParaRPr lang="en-US" sz="120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200" u="none" strike="noStrike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4048589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F7F362CB-856A-5CEF-F92D-65ADE71FBA6A}"/>
              </a:ext>
            </a:extLst>
          </p:cNvPr>
          <p:cNvSpPr txBox="1"/>
          <p:nvPr/>
        </p:nvSpPr>
        <p:spPr>
          <a:xfrm>
            <a:off x="6653996" y="6515211"/>
            <a:ext cx="609696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Used with permission from the Blue Ridge Partnership for Health Science Careers. 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6549688"/>
      </p:ext>
    </p:extLst>
  </p:cSld>
  <p:clrMapOvr>
    <a:masterClrMapping/>
  </p:clrMapOvr>
</p:sld>
</file>

<file path=ppt/theme/theme1.xml><?xml version="1.0" encoding="utf-8"?>
<a:theme xmlns:a="http://schemas.openxmlformats.org/drawingml/2006/main" name="Virginia Works Master">
  <a:themeElements>
    <a:clrScheme name="DWDA Branding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3595"/>
      </a:accent1>
      <a:accent2>
        <a:srgbClr val="2A7050"/>
      </a:accent2>
      <a:accent3>
        <a:srgbClr val="EE7623"/>
      </a:accent3>
      <a:accent4>
        <a:srgbClr val="9F2A42"/>
      </a:accent4>
      <a:accent5>
        <a:srgbClr val="3D7CC9"/>
      </a:accent5>
      <a:accent6>
        <a:srgbClr val="6FA088"/>
      </a:accent6>
      <a:hlink>
        <a:srgbClr val="0563C1"/>
      </a:hlink>
      <a:folHlink>
        <a:srgbClr val="954F72"/>
      </a:folHlink>
    </a:clrScheme>
    <a:fontScheme name="VA Works">
      <a:majorFont>
        <a:latin typeface="Franklin Gothic Dem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400" dirty="0" err="1" smtClean="0">
            <a:solidFill>
              <a:schemeClr val="bg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Geometric annual presentation" id="{C1063DDD-BD45-4B17-8F67-69F4620CFA80}" vid="{EE925AA1-D437-4402-9126-83C39491158E}"/>
    </a:ext>
  </a:extLst>
</a:theme>
</file>

<file path=ppt/theme/theme2.xml><?xml version="1.0" encoding="utf-8"?>
<a:theme xmlns:a="http://schemas.openxmlformats.org/drawingml/2006/main" name="2_Theme1">
  <a:themeElements>
    <a:clrScheme name="Virginia Work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B4388"/>
      </a:accent1>
      <a:accent2>
        <a:srgbClr val="9F2743"/>
      </a:accent2>
      <a:accent3>
        <a:srgbClr val="F18C20"/>
      </a:accent3>
      <a:accent4>
        <a:srgbClr val="287151"/>
      </a:accent4>
      <a:accent5>
        <a:srgbClr val="3D7CC9"/>
      </a:accent5>
      <a:accent6>
        <a:srgbClr val="6FA088"/>
      </a:accent6>
      <a:hlink>
        <a:srgbClr val="FFB259"/>
      </a:hlink>
      <a:folHlink>
        <a:srgbClr val="E53E51"/>
      </a:folHlink>
    </a:clrScheme>
    <a:fontScheme name="Custom 2">
      <a:majorFont>
        <a:latin typeface="Franklin Gothic Dem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ometric annual presentation" id="{C1063DDD-BD45-4B17-8F67-69F4620CFA80}" vid="{EE925AA1-D437-4402-9126-83C39491158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1127</TotalTime>
  <Words>158</Words>
  <Application>Microsoft Office PowerPoint</Application>
  <PresentationFormat>Widescreen</PresentationFormat>
  <Paragraphs>42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Aptos</vt:lpstr>
      <vt:lpstr>Arial</vt:lpstr>
      <vt:lpstr>Calibri</vt:lpstr>
      <vt:lpstr>Franklin Gothic Book</vt:lpstr>
      <vt:lpstr>Franklin Gothic Demi</vt:lpstr>
      <vt:lpstr>Segoe UI</vt:lpstr>
      <vt:lpstr>Wingdings</vt:lpstr>
      <vt:lpstr>Virginia Works Master</vt:lpstr>
      <vt:lpstr>2_Theme1</vt:lpstr>
      <vt:lpstr>Template: Strategic planning tracking</vt:lpstr>
      <vt:lpstr>Template: partnership charter (1 of 2)</vt:lpstr>
      <vt:lpstr>Template: partnership charter (2 of 2)</vt:lpstr>
    </vt:vector>
  </TitlesOfParts>
  <Company>VITA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Overley, Nicole (GOV)</dc:creator>
  <cp:lastModifiedBy>Tutak, Jen</cp:lastModifiedBy>
  <cp:revision>5</cp:revision>
  <dcterms:created xsi:type="dcterms:W3CDTF">2024-08-22T23:21:01Z</dcterms:created>
  <dcterms:modified xsi:type="dcterms:W3CDTF">2024-09-04T14:07:44Z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a60d57e-af5b-4752-ac57-3e4f28ca11dc_Enabled">
    <vt:lpwstr>true</vt:lpwstr>
  </property>
  <property fmtid="{D5CDD505-2E9C-101B-9397-08002B2CF9AE}" pid="3" name="MSIP_Label_ea60d57e-af5b-4752-ac57-3e4f28ca11dc_SetDate">
    <vt:lpwstr>2024-09-03T19:21:59Z</vt:lpwstr>
  </property>
  <property fmtid="{D5CDD505-2E9C-101B-9397-08002B2CF9AE}" pid="4" name="MSIP_Label_ea60d57e-af5b-4752-ac57-3e4f28ca11dc_Method">
    <vt:lpwstr>Standard</vt:lpwstr>
  </property>
  <property fmtid="{D5CDD505-2E9C-101B-9397-08002B2CF9AE}" pid="5" name="MSIP_Label_ea60d57e-af5b-4752-ac57-3e4f28ca11dc_Name">
    <vt:lpwstr>ea60d57e-af5b-4752-ac57-3e4f28ca11dc</vt:lpwstr>
  </property>
  <property fmtid="{D5CDD505-2E9C-101B-9397-08002B2CF9AE}" pid="6" name="MSIP_Label_ea60d57e-af5b-4752-ac57-3e4f28ca11dc_SiteId">
    <vt:lpwstr>36da45f1-dd2c-4d1f-af13-5abe46b99921</vt:lpwstr>
  </property>
  <property fmtid="{D5CDD505-2E9C-101B-9397-08002B2CF9AE}" pid="7" name="MSIP_Label_ea60d57e-af5b-4752-ac57-3e4f28ca11dc_ActionId">
    <vt:lpwstr>012f0a89-b114-4125-b9eb-2829f52c4de0</vt:lpwstr>
  </property>
  <property fmtid="{D5CDD505-2E9C-101B-9397-08002B2CF9AE}" pid="8" name="MSIP_Label_ea60d57e-af5b-4752-ac57-3e4f28ca11dc_ContentBits">
    <vt:lpwstr>0</vt:lpwstr>
  </property>
</Properties>
</file>